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Lst>
  <p:notesMasterIdLst>
    <p:notesMasterId r:id="rId23"/>
  </p:notesMasterIdLst>
  <p:sldIdLst>
    <p:sldId id="257" r:id="rId2"/>
    <p:sldId id="258" r:id="rId3"/>
    <p:sldId id="261" r:id="rId4"/>
    <p:sldId id="260" r:id="rId5"/>
    <p:sldId id="262" r:id="rId6"/>
    <p:sldId id="263" r:id="rId7"/>
    <p:sldId id="265" r:id="rId8"/>
    <p:sldId id="266" r:id="rId9"/>
    <p:sldId id="264" r:id="rId10"/>
    <p:sldId id="268" r:id="rId11"/>
    <p:sldId id="278" r:id="rId12"/>
    <p:sldId id="279" r:id="rId13"/>
    <p:sldId id="280" r:id="rId14"/>
    <p:sldId id="267" r:id="rId15"/>
    <p:sldId id="276" r:id="rId16"/>
    <p:sldId id="269" r:id="rId17"/>
    <p:sldId id="271" r:id="rId18"/>
    <p:sldId id="273" r:id="rId19"/>
    <p:sldId id="272" r:id="rId20"/>
    <p:sldId id="274" r:id="rId21"/>
    <p:sldId id="27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A61080-EF71-D84D-63B7-61F96F575862}" name="Campbell, Trevor" initials="TC" userId="S::Trevor.Campbell@education-ni.gov.uk::c3cb2087-ba0e-418b-8947-f4f5a84b5d4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6C925"/>
    <a:srgbClr val="AEC627"/>
    <a:srgbClr val="002060"/>
    <a:srgbClr val="A8BABF"/>
    <a:srgbClr val="FFFFFF"/>
    <a:srgbClr val="1C2A50"/>
    <a:srgbClr val="D6328E"/>
    <a:srgbClr val="1560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3.xml.rels><?xml version="1.0" encoding="UTF-8" standalone="yes"?>
<Relationships xmlns="http://schemas.openxmlformats.org/package/2006/relationships"><Relationship Id="rId3" Type="http://schemas.openxmlformats.org/officeDocument/2006/relationships/hyperlink" Target="https://www.education-ni.gov.uk/articles/school-leavers" TargetMode="External"/><Relationship Id="rId7" Type="http://schemas.openxmlformats.org/officeDocument/2006/relationships/hyperlink" Target="https://www.education-ni.gov.uk/articles/pupil-suspensions-and-expulsions" TargetMode="External"/><Relationship Id="rId2" Type="http://schemas.openxmlformats.org/officeDocument/2006/relationships/hyperlink" Target="https://www.education-ni.gov.uk/topics/school-enrolments" TargetMode="External"/><Relationship Id="rId1" Type="http://schemas.openxmlformats.org/officeDocument/2006/relationships/hyperlink" Target="https://www.education-ni.gov.uk/articles/school-performance" TargetMode="External"/><Relationship Id="rId6" Type="http://schemas.openxmlformats.org/officeDocument/2006/relationships/hyperlink" Target="https://www.education-ni.gov.uk/articles/school-meals-statistical-bulletins" TargetMode="External"/><Relationship Id="rId5" Type="http://schemas.openxmlformats.org/officeDocument/2006/relationships/hyperlink" Target="https://www.education-ni.gov.uk/publications/teacher-workforce-statistics-202526" TargetMode="External"/><Relationship Id="rId4" Type="http://schemas.openxmlformats.org/officeDocument/2006/relationships/hyperlink" Target="https://www.education-ni.gov.uk/articles/pupil-attendance" TargetMode="External"/></Relationships>
</file>

<file path=ppt/diagrams/_rels/drawing3.xml.rels><?xml version="1.0" encoding="UTF-8" standalone="yes"?>
<Relationships xmlns="http://schemas.openxmlformats.org/package/2006/relationships"><Relationship Id="rId3" Type="http://schemas.openxmlformats.org/officeDocument/2006/relationships/hyperlink" Target="https://www.education-ni.gov.uk/articles/school-leavers" TargetMode="External"/><Relationship Id="rId7" Type="http://schemas.openxmlformats.org/officeDocument/2006/relationships/hyperlink" Target="https://www.education-ni.gov.uk/articles/school-meals-statistical-bulletins" TargetMode="External"/><Relationship Id="rId2" Type="http://schemas.openxmlformats.org/officeDocument/2006/relationships/hyperlink" Target="https://www.education-ni.gov.uk/articles/pupil-attendance" TargetMode="External"/><Relationship Id="rId1" Type="http://schemas.openxmlformats.org/officeDocument/2006/relationships/hyperlink" Target="https://www.education-ni.gov.uk/topics/school-enrolments" TargetMode="External"/><Relationship Id="rId6" Type="http://schemas.openxmlformats.org/officeDocument/2006/relationships/hyperlink" Target="https://www.education-ni.gov.uk/publications/teacher-workforce-statistics-202526" TargetMode="External"/><Relationship Id="rId5" Type="http://schemas.openxmlformats.org/officeDocument/2006/relationships/hyperlink" Target="https://www.education-ni.gov.uk/articles/pupil-suspensions-and-expulsions" TargetMode="External"/><Relationship Id="rId4" Type="http://schemas.openxmlformats.org/officeDocument/2006/relationships/hyperlink" Target="https://www.education-ni.gov.uk/articles/school-performance" TargetMode="External"/></Relationships>
</file>

<file path=ppt/diagrams/colors1.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D967DF-878E-411B-92A1-D496E59D61F4}" type="doc">
      <dgm:prSet loTypeId="urn:microsoft.com/office/officeart/2005/8/layout/hierarchy6" loCatId="hierarchy" qsTypeId="urn:microsoft.com/office/officeart/2005/8/quickstyle/simple1#6" qsCatId="simple" csTypeId="urn:microsoft.com/office/officeart/2005/8/colors/accent1_2#8" csCatId="accent1" phldr="1"/>
      <dgm:spPr/>
      <dgm:t>
        <a:bodyPr/>
        <a:lstStyle/>
        <a:p>
          <a:endParaRPr lang="en-GB"/>
        </a:p>
      </dgm:t>
    </dgm:pt>
    <dgm:pt modelId="{10E81D14-9595-417E-AC46-5441AD333C17}">
      <dgm:prSet phldrT="[Text]" phldr="0" custT="1"/>
      <dgm:spPr/>
      <dgm:t>
        <a:bodyPr/>
        <a:lstStyle/>
        <a:p>
          <a:r>
            <a:rPr lang="en-US" sz="1050" b="1" u="sng" dirty="0">
              <a:solidFill>
                <a:schemeClr val="tx1"/>
              </a:solidFill>
              <a:latin typeface="Arial" panose="020B0604020202020204" pitchFamily="34" charset="0"/>
              <a:cs typeface="Arial" panose="020B0604020202020204" pitchFamily="34" charset="0"/>
            </a:rPr>
            <a:t>Head of SAT</a:t>
          </a:r>
        </a:p>
      </dgm:t>
    </dgm:pt>
    <dgm:pt modelId="{D51B814B-C6FE-4FE7-9DFF-F2D46E8A3CBF}" type="parTrans" cxnId="{67D1968B-D681-4E2C-B17D-B2D52788DE76}">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C81B86D6-4F11-49DB-B320-5FF4E9B9F8C3}" type="sibTrans" cxnId="{67D1968B-D681-4E2C-B17D-B2D52788DE76}">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B350EABF-3737-4756-A0F5-6A791AFA3905}">
      <dgm:prSet phldrT="[Text]" phldr="0" custT="1"/>
      <dgm:spPr/>
      <dgm:t>
        <a:bodyPr/>
        <a:lstStyle/>
        <a:p>
          <a:r>
            <a:rPr lang="en-US" sz="1050" b="0" dirty="0">
              <a:solidFill>
                <a:schemeClr val="tx1"/>
              </a:solidFill>
              <a:latin typeface="Arial" panose="020B0604020202020204" pitchFamily="34" charset="0"/>
              <a:cs typeface="Arial" panose="020B0604020202020204" pitchFamily="34" charset="0"/>
            </a:rPr>
            <a:t>Head of Census and Qualifications</a:t>
          </a:r>
          <a:endParaRPr lang="en-GB" sz="1050" b="0" dirty="0">
            <a:solidFill>
              <a:schemeClr val="tx1"/>
            </a:solidFill>
            <a:latin typeface="Arial" panose="020B0604020202020204" pitchFamily="34" charset="0"/>
            <a:cs typeface="Arial" panose="020B0604020202020204" pitchFamily="34" charset="0"/>
          </a:endParaRPr>
        </a:p>
      </dgm:t>
    </dgm:pt>
    <dgm:pt modelId="{B217AE47-E5D4-4141-81E4-02153C3AB08E}" type="parTrans" cxnId="{2DAD1B07-8DEE-4A6B-8479-26DA84EC0DAB}">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722CE1AE-10E1-4956-BB13-8A85F1F36FAC}" type="sibTrans" cxnId="{2DAD1B07-8DEE-4A6B-8479-26DA84EC0DAB}">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2E4B8886-A8AF-426C-AB04-528F7FB2AF8B}">
      <dgm:prSet phldrT="[Text]" phldr="0" custT="1"/>
      <dgm:spPr/>
      <dgm:t>
        <a:bodyPr/>
        <a:lstStyle/>
        <a:p>
          <a:endParaRPr lang="en-GB" sz="1050" b="1" u="sng" dirty="0">
            <a:solidFill>
              <a:schemeClr val="tx1"/>
            </a:solidFill>
            <a:latin typeface="Arial" panose="020B0604020202020204" pitchFamily="34" charset="0"/>
            <a:cs typeface="Arial" panose="020B0604020202020204" pitchFamily="34" charset="0"/>
          </a:endParaRPr>
        </a:p>
        <a:p>
          <a:r>
            <a:rPr lang="en-GB" sz="1050" b="1" u="sng" dirty="0" err="1">
              <a:solidFill>
                <a:schemeClr val="tx1"/>
              </a:solidFill>
              <a:latin typeface="Arial" panose="020B0604020202020204" pitchFamily="34" charset="0"/>
              <a:cs typeface="Arial" panose="020B0604020202020204" pitchFamily="34" charset="0"/>
            </a:rPr>
            <a:t>EdIS</a:t>
          </a:r>
          <a:r>
            <a:rPr lang="en-GB" sz="1050" b="1" u="sng" dirty="0">
              <a:solidFill>
                <a:schemeClr val="tx1"/>
              </a:solidFill>
              <a:latin typeface="Arial" panose="020B0604020202020204" pitchFamily="34" charset="0"/>
              <a:cs typeface="Arial" panose="020B0604020202020204" pitchFamily="34" charset="0"/>
            </a:rPr>
            <a:t>, Development, Census support</a:t>
          </a:r>
        </a:p>
        <a:p>
          <a:endParaRPr lang="en-US" sz="1050" b="0" dirty="0">
            <a:solidFill>
              <a:schemeClr val="tx1"/>
            </a:solidFill>
            <a:latin typeface="Arial" panose="020B0604020202020204" pitchFamily="34" charset="0"/>
            <a:cs typeface="Arial" panose="020B0604020202020204" pitchFamily="34" charset="0"/>
          </a:endParaRPr>
        </a:p>
      </dgm:t>
    </dgm:pt>
    <dgm:pt modelId="{98B5FA29-E3C0-4024-BD50-5F48601A956F}" type="parTrans" cxnId="{8DE97B17-AE40-4C85-A03E-F043F761676D}">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49BF624B-4B61-4DD6-B9FE-F9C501EC0300}" type="sibTrans" cxnId="{8DE97B17-AE40-4C85-A03E-F043F761676D}">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CAFFBA70-32AC-4F45-B165-D7117F43307E}">
      <dgm:prSet phldrT="[Text]" phldr="0" custT="1"/>
      <dgm:spPr>
        <a:solidFill>
          <a:schemeClr val="bg1">
            <a:lumMod val="50000"/>
          </a:schemeClr>
        </a:solidFill>
      </dgm:spPr>
      <dgm:t>
        <a:bodyPr/>
        <a:lstStyle/>
        <a:p>
          <a:pPr rtl="0"/>
          <a:r>
            <a:rPr lang="en-GB" sz="1050" b="1" u="sng" dirty="0">
              <a:solidFill>
                <a:schemeClr val="tx1"/>
              </a:solidFill>
              <a:latin typeface="Arial" panose="020B0604020202020204" pitchFamily="34" charset="0"/>
              <a:cs typeface="Arial" panose="020B0604020202020204" pitchFamily="34" charset="0"/>
            </a:rPr>
            <a:t>Census</a:t>
          </a:r>
        </a:p>
        <a:p>
          <a:pPr rtl="0"/>
          <a:endParaRPr lang="en-US" sz="1050" b="0" dirty="0">
            <a:solidFill>
              <a:schemeClr val="tx1"/>
            </a:solidFill>
            <a:latin typeface="Arial" panose="020B0604020202020204" pitchFamily="34" charset="0"/>
            <a:cs typeface="Arial" panose="020B0604020202020204" pitchFamily="34" charset="0"/>
          </a:endParaRPr>
        </a:p>
      </dgm:t>
    </dgm:pt>
    <dgm:pt modelId="{B3866044-6EB2-47CB-8717-C391A65B5C99}" type="parTrans" cxnId="{D4A640DD-7DB5-4335-97B4-1B512DC3515A}">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A4FD3785-6EA7-4CD5-B98A-CE29FE92A8A7}" type="sibTrans" cxnId="{D4A640DD-7DB5-4335-97B4-1B512DC3515A}">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106E8885-9255-4AA9-B87A-C7C5C49DCF99}">
      <dgm:prSet phldrT="[Text]" phldr="0" custT="1"/>
      <dgm:spPr/>
      <dgm:t>
        <a:bodyPr/>
        <a:lstStyle/>
        <a:p>
          <a:r>
            <a:rPr lang="en-GB" sz="1050" b="1" u="sng" dirty="0">
              <a:solidFill>
                <a:schemeClr val="tx1"/>
              </a:solidFill>
              <a:latin typeface="Arial" panose="020B0604020202020204" pitchFamily="34" charset="0"/>
              <a:cs typeface="Arial" panose="020B0604020202020204" pitchFamily="34" charset="0"/>
            </a:rPr>
            <a:t>Attendance</a:t>
          </a:r>
        </a:p>
        <a:p>
          <a:endParaRPr lang="en-US" sz="1050" b="0" dirty="0">
            <a:solidFill>
              <a:schemeClr val="tx1"/>
            </a:solidFill>
            <a:latin typeface="Arial" panose="020B0604020202020204" pitchFamily="34" charset="0"/>
            <a:cs typeface="Arial" panose="020B0604020202020204" pitchFamily="34" charset="0"/>
          </a:endParaRPr>
        </a:p>
      </dgm:t>
    </dgm:pt>
    <dgm:pt modelId="{1AAD73F9-3F7F-4522-84E0-A9D91559CF0E}" type="parTrans" cxnId="{DA595028-304C-442F-B0F6-C92991B6FD43}">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C8C75C6E-3BDC-46F5-B9FF-F420BE9E5BB4}" type="sibTrans" cxnId="{DA595028-304C-442F-B0F6-C92991B6FD43}">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7D62C2EB-5B8B-4D8F-8D56-DDDA982828C4}">
      <dgm:prSet custT="1"/>
      <dgm:spPr/>
      <dgm:t>
        <a:bodyPr/>
        <a:lstStyle/>
        <a:p>
          <a:r>
            <a:rPr lang="en-GB" sz="1050" b="1" u="sng" dirty="0">
              <a:solidFill>
                <a:schemeClr val="tx1"/>
              </a:solidFill>
              <a:latin typeface="Arial" panose="020B0604020202020204" pitchFamily="34" charset="0"/>
              <a:cs typeface="Arial" panose="020B0604020202020204" pitchFamily="34" charset="0"/>
            </a:rPr>
            <a:t>Leavers, SAER</a:t>
          </a:r>
        </a:p>
        <a:p>
          <a:endParaRPr lang="en-US" sz="1050" b="0" dirty="0">
            <a:solidFill>
              <a:schemeClr val="tx1"/>
            </a:solidFill>
            <a:latin typeface="Arial" panose="020B0604020202020204" pitchFamily="34" charset="0"/>
            <a:cs typeface="Arial" panose="020B0604020202020204" pitchFamily="34" charset="0"/>
          </a:endParaRPr>
        </a:p>
      </dgm:t>
    </dgm:pt>
    <dgm:pt modelId="{24F06DDE-96C3-447A-892E-4A1A224D788B}" type="parTrans" cxnId="{612827FE-86EC-420D-86DF-6367998CF0AE}">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1237A9A6-DEF6-4518-8450-C25E44AA5230}" type="sibTrans" cxnId="{612827FE-86EC-420D-86DF-6367998CF0AE}">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4A7C6E6A-855C-4633-886C-24962B709403}">
      <dgm:prSet custT="1"/>
      <dgm:spPr/>
      <dgm:t>
        <a:bodyPr/>
        <a:lstStyle/>
        <a:p>
          <a:r>
            <a:rPr lang="en-GB" sz="1050" b="1" u="sng" dirty="0">
              <a:solidFill>
                <a:schemeClr val="tx1"/>
              </a:solidFill>
              <a:latin typeface="Arial" panose="020B0604020202020204" pitchFamily="34" charset="0"/>
              <a:cs typeface="Arial" panose="020B0604020202020204" pitchFamily="34" charset="0"/>
            </a:rPr>
            <a:t>Leavers/SAER</a:t>
          </a:r>
          <a:endParaRPr lang="en-US" sz="1050" b="0" dirty="0">
            <a:solidFill>
              <a:schemeClr val="tx1"/>
            </a:solidFill>
            <a:latin typeface="Arial" panose="020B0604020202020204" pitchFamily="34" charset="0"/>
            <a:cs typeface="Arial" panose="020B0604020202020204" pitchFamily="34" charset="0"/>
          </a:endParaRPr>
        </a:p>
      </dgm:t>
    </dgm:pt>
    <dgm:pt modelId="{C782000B-C116-4816-AFD5-8F5E2CF4DD1E}" type="parTrans" cxnId="{5AD6673A-2E95-4214-AD79-AA5113F63A0C}">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5D113F08-F764-49A4-A836-F2AE0EE4D9DD}" type="sibTrans" cxnId="{5AD6673A-2E95-4214-AD79-AA5113F63A0C}">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D3912455-7EDA-4AD4-8A28-06AA9DA1347F}">
      <dgm:prSet custT="1"/>
      <dgm:spPr/>
      <dgm:t>
        <a:bodyPr/>
        <a:lstStyle/>
        <a:p>
          <a:r>
            <a:rPr lang="en-GB" sz="1050" b="1" u="sng" dirty="0">
              <a:solidFill>
                <a:schemeClr val="tx1"/>
              </a:solidFill>
              <a:latin typeface="Arial" panose="020B0604020202020204" pitchFamily="34" charset="0"/>
              <a:cs typeface="Arial" panose="020B0604020202020204" pitchFamily="34" charset="0"/>
            </a:rPr>
            <a:t>Workforce</a:t>
          </a:r>
        </a:p>
        <a:p>
          <a:endParaRPr lang="en-GB" sz="1050" b="0" dirty="0">
            <a:solidFill>
              <a:schemeClr val="tx1"/>
            </a:solidFill>
            <a:latin typeface="Arial" panose="020B0604020202020204" pitchFamily="34" charset="0"/>
            <a:cs typeface="Arial" panose="020B0604020202020204" pitchFamily="34" charset="0"/>
          </a:endParaRPr>
        </a:p>
      </dgm:t>
    </dgm:pt>
    <dgm:pt modelId="{FF63BC3F-66E8-454D-8C8C-5B89A87838CC}" type="parTrans" cxnId="{6D459AAD-3352-4EF1-813B-09DD335EF507}">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E5BD9490-6AE6-4B42-B0C8-022CBFF97D8C}" type="sibTrans" cxnId="{6D459AAD-3352-4EF1-813B-09DD335EF507}">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55CC4944-FCF3-418A-8C8F-976E8B417263}">
      <dgm:prSet custT="1"/>
      <dgm:spPr/>
      <dgm:t>
        <a:bodyPr/>
        <a:lstStyle/>
        <a:p>
          <a:pPr rtl="0"/>
          <a:r>
            <a:rPr lang="en-GB" sz="1050" b="1" u="sng" dirty="0">
              <a:solidFill>
                <a:schemeClr val="tx1"/>
              </a:solidFill>
              <a:latin typeface="Arial" panose="020B0604020202020204" pitchFamily="34" charset="0"/>
              <a:cs typeface="Arial" panose="020B0604020202020204" pitchFamily="34" charset="0"/>
            </a:rPr>
            <a:t>Workforce</a:t>
          </a:r>
        </a:p>
        <a:p>
          <a:pPr rtl="0"/>
          <a:endParaRPr lang="en-US" sz="1050" b="0" dirty="0">
            <a:solidFill>
              <a:schemeClr val="tx1"/>
            </a:solidFill>
            <a:latin typeface="Arial" panose="020B0604020202020204" pitchFamily="34" charset="0"/>
            <a:cs typeface="Arial" panose="020B0604020202020204" pitchFamily="34" charset="0"/>
          </a:endParaRPr>
        </a:p>
      </dgm:t>
    </dgm:pt>
    <dgm:pt modelId="{6F672D2D-9BC6-42F8-B11B-C7172B70CE16}" type="parTrans" cxnId="{69B5E192-D1D5-4553-B63C-B1D6F27E2F8A}">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8C57D9FA-9D18-4B16-8A0E-5C04C049ACD8}" type="sibTrans" cxnId="{69B5E192-D1D5-4553-B63C-B1D6F27E2F8A}">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114842FD-4C9D-4792-9B69-96E82484B488}">
      <dgm:prSet custT="1"/>
      <dgm:spPr/>
      <dgm:t>
        <a:bodyPr/>
        <a:lstStyle/>
        <a:p>
          <a:r>
            <a:rPr lang="en-GB" sz="1050" b="1" u="sng" dirty="0">
              <a:solidFill>
                <a:schemeClr val="tx1"/>
              </a:solidFill>
              <a:latin typeface="Arial" panose="020B0604020202020204" pitchFamily="34" charset="0"/>
              <a:cs typeface="Arial" panose="020B0604020202020204" pitchFamily="34" charset="0"/>
            </a:rPr>
            <a:t>Census</a:t>
          </a:r>
        </a:p>
        <a:p>
          <a:endParaRPr lang="en-US" sz="1050" b="0" dirty="0">
            <a:solidFill>
              <a:schemeClr val="tx1"/>
            </a:solidFill>
            <a:latin typeface="Arial" panose="020B0604020202020204" pitchFamily="34" charset="0"/>
            <a:cs typeface="Arial" panose="020B0604020202020204" pitchFamily="34" charset="0"/>
          </a:endParaRPr>
        </a:p>
      </dgm:t>
    </dgm:pt>
    <dgm:pt modelId="{9DCBAF85-7D7E-4937-8C87-4BDEDC4D618D}" type="parTrans" cxnId="{7113D743-1948-44AF-AAF5-FEA900E394EE}">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CE317242-CE6F-415D-BD90-9C105E27E993}" type="sibTrans" cxnId="{7113D743-1948-44AF-AAF5-FEA900E394EE}">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197EA749-9D5F-43D2-A7E7-3C78FDE098B3}">
      <dgm:prSet custT="1"/>
      <dgm:spPr/>
      <dgm:t>
        <a:bodyPr/>
        <a:lstStyle/>
        <a:p>
          <a:endParaRPr lang="en-GB" sz="1050" b="1" u="sng" dirty="0">
            <a:solidFill>
              <a:schemeClr val="tx1"/>
            </a:solidFill>
            <a:latin typeface="Arial" panose="020B0604020202020204" pitchFamily="34" charset="0"/>
            <a:cs typeface="Arial" panose="020B0604020202020204" pitchFamily="34" charset="0"/>
          </a:endParaRPr>
        </a:p>
        <a:p>
          <a:r>
            <a:rPr lang="en-GB" sz="1050" b="1" u="sng" dirty="0">
              <a:solidFill>
                <a:schemeClr val="tx1"/>
              </a:solidFill>
              <a:latin typeface="Arial" panose="020B0604020202020204" pitchFamily="34" charset="0"/>
              <a:cs typeface="Arial" panose="020B0604020202020204" pitchFamily="34" charset="0"/>
            </a:rPr>
            <a:t>EdIS, Development, Census support</a:t>
          </a:r>
        </a:p>
        <a:p>
          <a:endParaRPr lang="en-US" sz="1050" b="0" dirty="0">
            <a:solidFill>
              <a:schemeClr val="tx1"/>
            </a:solidFill>
            <a:latin typeface="Arial" panose="020B0604020202020204" pitchFamily="34" charset="0"/>
            <a:cs typeface="Arial" panose="020B0604020202020204" pitchFamily="34" charset="0"/>
          </a:endParaRPr>
        </a:p>
      </dgm:t>
    </dgm:pt>
    <dgm:pt modelId="{11689D98-EA71-4D81-A1D9-C3D000BBA3FB}" type="parTrans" cxnId="{7824F3BC-46C4-4D76-9895-6282FB251B97}">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69587ACC-9F2F-4904-B8E6-9B8EA79E62DD}" type="sibTrans" cxnId="{7824F3BC-46C4-4D76-9895-6282FB251B97}">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D0EC12BA-1F59-41A7-8494-76C4B92CDB42}">
      <dgm:prSet custT="1"/>
      <dgm:spPr/>
      <dgm:t>
        <a:bodyPr/>
        <a:lstStyle/>
        <a:p>
          <a:pPr rtl="0"/>
          <a:r>
            <a:rPr lang="en-US" sz="1050" b="1" u="sng" dirty="0">
              <a:solidFill>
                <a:schemeClr val="tx1"/>
              </a:solidFill>
              <a:latin typeface="Arial" panose="020B0604020202020204" pitchFamily="34" charset="0"/>
              <a:cs typeface="Arial" panose="020B0604020202020204" pitchFamily="34" charset="0"/>
            </a:rPr>
            <a:t>SAER</a:t>
          </a:r>
        </a:p>
        <a:p>
          <a:pPr rtl="0"/>
          <a:endParaRPr lang="en-US" sz="1050" b="0" dirty="0">
            <a:solidFill>
              <a:schemeClr val="tx1"/>
            </a:solidFill>
            <a:latin typeface="Arial" panose="020B0604020202020204" pitchFamily="34" charset="0"/>
            <a:cs typeface="Arial" panose="020B0604020202020204" pitchFamily="34" charset="0"/>
          </a:endParaRPr>
        </a:p>
      </dgm:t>
    </dgm:pt>
    <dgm:pt modelId="{7F38F788-0085-41A9-980D-2F28E051AC78}" type="parTrans" cxnId="{BB93C61F-F980-4C36-9B01-3B01B3F5DCAC}">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6F01E178-16E4-4BA7-8265-BB26C3583752}" type="sibTrans" cxnId="{BB93C61F-F980-4C36-9B01-3B01B3F5DCAC}">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EAC9D7B1-93E9-46C6-A66B-DCFF5D5EFE3B}">
      <dgm:prSet custT="1"/>
      <dgm:spPr/>
      <dgm:t>
        <a:bodyPr/>
        <a:lstStyle/>
        <a:p>
          <a:pPr rtl="0"/>
          <a:r>
            <a:rPr lang="en-GB" sz="1050" b="1" u="sng" dirty="0">
              <a:solidFill>
                <a:schemeClr val="tx1"/>
              </a:solidFill>
              <a:latin typeface="Arial" panose="020B0604020202020204" pitchFamily="34" charset="0"/>
              <a:cs typeface="Arial" panose="020B0604020202020204" pitchFamily="34" charset="0"/>
            </a:rPr>
            <a:t>Leavers</a:t>
          </a:r>
        </a:p>
        <a:p>
          <a:pPr rtl="0"/>
          <a:endParaRPr lang="en-US" sz="1050" b="0" dirty="0">
            <a:solidFill>
              <a:schemeClr val="tx1"/>
            </a:solidFill>
            <a:latin typeface="Arial" panose="020B0604020202020204" pitchFamily="34" charset="0"/>
            <a:cs typeface="Arial" panose="020B0604020202020204" pitchFamily="34" charset="0"/>
          </a:endParaRPr>
        </a:p>
      </dgm:t>
    </dgm:pt>
    <dgm:pt modelId="{5F657537-46A4-4009-9DB8-F1FAA50E8124}" type="parTrans" cxnId="{43A57BF1-202D-47F2-87D5-A298E0A7CFF2}">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8111B0F6-66A1-4365-B2B4-98A0992E244C}" type="sibTrans" cxnId="{43A57BF1-202D-47F2-87D5-A298E0A7CFF2}">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706EC773-3495-4D44-8337-881AD86F9B39}">
      <dgm:prSet custT="1"/>
      <dgm:spPr>
        <a:solidFill>
          <a:schemeClr val="accent1"/>
        </a:solidFill>
      </dgm:spPr>
      <dgm:t>
        <a:bodyPr/>
        <a:lstStyle/>
        <a:p>
          <a:r>
            <a:rPr lang="en-GB" sz="900" b="1" u="sng" dirty="0">
              <a:solidFill>
                <a:schemeClr val="tx1"/>
              </a:solidFill>
              <a:latin typeface="Arial" panose="020B0604020202020204" pitchFamily="34" charset="0"/>
              <a:cs typeface="Arial" panose="020B0604020202020204" pitchFamily="34" charset="0"/>
            </a:rPr>
            <a:t>School meals, AWP, Exams database</a:t>
          </a:r>
        </a:p>
        <a:p>
          <a:endParaRPr lang="en-US" sz="1000" b="0" dirty="0">
            <a:solidFill>
              <a:schemeClr val="tx1"/>
            </a:solidFill>
            <a:latin typeface="Arial" panose="020B0604020202020204" pitchFamily="34" charset="0"/>
            <a:cs typeface="Arial" panose="020B0604020202020204" pitchFamily="34" charset="0"/>
          </a:endParaRPr>
        </a:p>
      </dgm:t>
    </dgm:pt>
    <dgm:pt modelId="{132C5D7F-F68B-4B8E-B518-F849DDCAB999}" type="parTrans" cxnId="{393F15F8-E50A-48D7-8202-2C099B41A1DD}">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5751776D-BEE8-4FB9-A951-57FC919CD1DE}" type="sibTrans" cxnId="{393F15F8-E50A-48D7-8202-2C099B41A1DD}">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851B0B3A-EFE3-4FA4-B361-9E5B28011BF3}">
      <dgm:prSet custT="1"/>
      <dgm:spPr>
        <a:solidFill>
          <a:schemeClr val="bg1">
            <a:lumMod val="50000"/>
          </a:schemeClr>
        </a:solidFill>
      </dgm:spPr>
      <dgm:t>
        <a:bodyPr/>
        <a:lstStyle/>
        <a:p>
          <a:r>
            <a:rPr lang="en-US" sz="1050" b="0">
              <a:solidFill>
                <a:schemeClr val="tx1"/>
              </a:solidFill>
              <a:latin typeface="Arial" panose="020B0604020202020204" pitchFamily="34" charset="0"/>
              <a:cs typeface="Arial" panose="020B0604020202020204" pitchFamily="34" charset="0"/>
            </a:rPr>
            <a:t>Vacant</a:t>
          </a:r>
          <a:endParaRPr lang="en-GB" sz="1050" b="0">
            <a:solidFill>
              <a:schemeClr val="tx1"/>
            </a:solidFill>
            <a:latin typeface="Arial" panose="020B0604020202020204" pitchFamily="34" charset="0"/>
            <a:cs typeface="Arial" panose="020B0604020202020204" pitchFamily="34" charset="0"/>
          </a:endParaRPr>
        </a:p>
      </dgm:t>
    </dgm:pt>
    <dgm:pt modelId="{253B6425-4952-4D89-BD2C-D987B4F5220B}" type="parTrans" cxnId="{DC59EB01-50E0-4A2E-9C72-7A82B738ED85}">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02FF65EB-5421-4DAE-93C3-819C1B0080C0}" type="sibTrans" cxnId="{DC59EB01-50E0-4A2E-9C72-7A82B738ED85}">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39B3A0D7-B6D1-44B3-AE16-878B09FD2607}">
      <dgm:prSet custT="1"/>
      <dgm:spPr/>
      <dgm:t>
        <a:bodyPr/>
        <a:lstStyle/>
        <a:p>
          <a:r>
            <a:rPr lang="en-US" sz="1050" b="1" u="sng" dirty="0">
              <a:solidFill>
                <a:schemeClr val="tx1"/>
              </a:solidFill>
              <a:latin typeface="Arial" panose="020B0604020202020204" pitchFamily="34" charset="0"/>
              <a:cs typeface="Arial" panose="020B0604020202020204" pitchFamily="34" charset="0"/>
            </a:rPr>
            <a:t>Mapping and Charting Officer</a:t>
          </a:r>
        </a:p>
        <a:p>
          <a:endParaRPr lang="en-GB" sz="1050" b="0" dirty="0">
            <a:solidFill>
              <a:schemeClr val="tx1"/>
            </a:solidFill>
            <a:latin typeface="Arial" panose="020B0604020202020204" pitchFamily="34" charset="0"/>
            <a:cs typeface="Arial" panose="020B0604020202020204" pitchFamily="34" charset="0"/>
          </a:endParaRPr>
        </a:p>
      </dgm:t>
    </dgm:pt>
    <dgm:pt modelId="{DC149995-36B9-4E17-A073-ABAE6423CE7D}" type="parTrans" cxnId="{6BA75BB6-D41F-4B59-8671-A21B87B98E74}">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45AC7EC7-F2E1-4D07-BF9C-D4C808B37651}" type="sibTrans" cxnId="{6BA75BB6-D41F-4B59-8671-A21B87B98E74}">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A15ED0C6-5292-4721-BFF5-15028CA7EA99}">
      <dgm:prSet phldrT="[Text]" phldr="0" custT="1"/>
      <dgm:spPr/>
      <dgm:t>
        <a:bodyPr/>
        <a:lstStyle/>
        <a:p>
          <a:pPr rtl="0"/>
          <a:r>
            <a:rPr lang="en-GB" sz="1050" b="1" u="sng" dirty="0">
              <a:solidFill>
                <a:schemeClr val="tx1"/>
              </a:solidFill>
              <a:latin typeface="Arial" panose="020B0604020202020204" pitchFamily="34" charset="0"/>
              <a:ea typeface="Calibri"/>
              <a:cs typeface="Arial" panose="020B0604020202020204" pitchFamily="34" charset="0"/>
            </a:rPr>
            <a:t>Admin</a:t>
          </a:r>
        </a:p>
        <a:p>
          <a:pPr rtl="0"/>
          <a:endParaRPr lang="en-US" sz="1050" b="0" dirty="0">
            <a:solidFill>
              <a:schemeClr val="tx1"/>
            </a:solidFill>
            <a:latin typeface="Arial" panose="020B0604020202020204" pitchFamily="34" charset="0"/>
            <a:ea typeface="Calibri"/>
            <a:cs typeface="Arial" panose="020B0604020202020204" pitchFamily="34" charset="0"/>
          </a:endParaRPr>
        </a:p>
      </dgm:t>
    </dgm:pt>
    <dgm:pt modelId="{8B68D011-8011-4347-9122-B84F2B5688D6}" type="parTrans" cxnId="{267267AC-B403-4C41-8473-E065C2ABFD8A}">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9207E9B7-5E66-4C32-9F68-0AAF75961DA1}" type="sibTrans" cxnId="{267267AC-B403-4C41-8473-E065C2ABFD8A}">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33622B6E-37F4-4BE0-9F51-6F9476595431}">
      <dgm:prSet phldrT="[Text]" phldr="0" custT="1">
        <dgm:style>
          <a:lnRef idx="2">
            <a:schemeClr val="dk1"/>
          </a:lnRef>
          <a:fillRef idx="1">
            <a:schemeClr val="lt1"/>
          </a:fillRef>
          <a:effectRef idx="0">
            <a:schemeClr val="dk1"/>
          </a:effectRef>
          <a:fontRef idx="minor">
            <a:schemeClr val="dk1"/>
          </a:fontRef>
        </dgm:style>
      </dgm:prSet>
      <dgm:spPr>
        <a:noFill/>
        <a:ln>
          <a:noFill/>
        </a:ln>
      </dgm:spPr>
      <dgm:t>
        <a:bodyPr/>
        <a:lstStyle/>
        <a:p>
          <a:r>
            <a:rPr lang="en-US" sz="1050" b="0" dirty="0">
              <a:ln>
                <a:noFill/>
              </a:ln>
              <a:noFill/>
              <a:latin typeface="Arial" panose="020B0604020202020204" pitchFamily="34" charset="0"/>
              <a:cs typeface="Arial" panose="020B0604020202020204" pitchFamily="34" charset="0"/>
            </a:rPr>
            <a:t>Direct to Pauline Donnan</a:t>
          </a:r>
          <a:endParaRPr lang="en-GB" sz="1050" b="0" dirty="0">
            <a:ln>
              <a:noFill/>
            </a:ln>
            <a:noFill/>
            <a:latin typeface="Arial" panose="020B0604020202020204" pitchFamily="34" charset="0"/>
            <a:cs typeface="Arial" panose="020B0604020202020204" pitchFamily="34" charset="0"/>
          </a:endParaRPr>
        </a:p>
      </dgm:t>
    </dgm:pt>
    <dgm:pt modelId="{DBDCAEA8-B07B-44CE-8E69-879E377EF0B7}" type="sibTrans" cxnId="{D1899EBA-74E2-462F-ACBD-D4A244BC3AA8}">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118AED72-1D68-4E83-8EC7-84FB58D699AA}" type="parTrans" cxnId="{D1899EBA-74E2-462F-ACBD-D4A244BC3AA8}">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751F89FD-AAFD-4663-A7C1-2B2FD4EEC464}" type="pres">
      <dgm:prSet presAssocID="{38D967DF-878E-411B-92A1-D496E59D61F4}" presName="mainComposite" presStyleCnt="0">
        <dgm:presLayoutVars>
          <dgm:chPref val="1"/>
          <dgm:dir/>
          <dgm:animOne val="branch"/>
          <dgm:animLvl val="lvl"/>
          <dgm:resizeHandles val="exact"/>
        </dgm:presLayoutVars>
      </dgm:prSet>
      <dgm:spPr/>
    </dgm:pt>
    <dgm:pt modelId="{9950527B-FEE2-47F6-85AE-98510DF9BC06}" type="pres">
      <dgm:prSet presAssocID="{38D967DF-878E-411B-92A1-D496E59D61F4}" presName="hierFlow" presStyleCnt="0"/>
      <dgm:spPr/>
    </dgm:pt>
    <dgm:pt modelId="{D40028BA-79BC-4429-9804-026EF2B38428}" type="pres">
      <dgm:prSet presAssocID="{38D967DF-878E-411B-92A1-D496E59D61F4}" presName="hierChild1" presStyleCnt="0">
        <dgm:presLayoutVars>
          <dgm:chPref val="1"/>
          <dgm:animOne val="branch"/>
          <dgm:animLvl val="lvl"/>
        </dgm:presLayoutVars>
      </dgm:prSet>
      <dgm:spPr/>
    </dgm:pt>
    <dgm:pt modelId="{7E940B7F-EDCB-46E8-8CD7-1452C228B465}" type="pres">
      <dgm:prSet presAssocID="{10E81D14-9595-417E-AC46-5441AD333C17}" presName="Name14" presStyleCnt="0"/>
      <dgm:spPr/>
    </dgm:pt>
    <dgm:pt modelId="{D125FB70-4E46-4E02-95C6-7537E0C4E566}" type="pres">
      <dgm:prSet presAssocID="{10E81D14-9595-417E-AC46-5441AD333C17}" presName="level1Shape" presStyleLbl="node0" presStyleIdx="0" presStyleCnt="1">
        <dgm:presLayoutVars>
          <dgm:chPref val="3"/>
        </dgm:presLayoutVars>
      </dgm:prSet>
      <dgm:spPr/>
    </dgm:pt>
    <dgm:pt modelId="{470F8ECD-31BE-4A1A-8B1A-863EC293C7C2}" type="pres">
      <dgm:prSet presAssocID="{10E81D14-9595-417E-AC46-5441AD333C17}" presName="hierChild2" presStyleCnt="0"/>
      <dgm:spPr/>
    </dgm:pt>
    <dgm:pt modelId="{62AAF90A-3D00-4C31-A521-4C384AEAE911}" type="pres">
      <dgm:prSet presAssocID="{B217AE47-E5D4-4141-81E4-02153C3AB08E}" presName="Name19" presStyleLbl="parChTrans1D2" presStyleIdx="0" presStyleCnt="2"/>
      <dgm:spPr/>
    </dgm:pt>
    <dgm:pt modelId="{49713708-CE47-43CB-A8F3-EC7A850C2EA2}" type="pres">
      <dgm:prSet presAssocID="{B350EABF-3737-4756-A0F5-6A791AFA3905}" presName="Name21" presStyleCnt="0"/>
      <dgm:spPr/>
    </dgm:pt>
    <dgm:pt modelId="{37A53668-DBB1-49F1-A212-17914377EE25}" type="pres">
      <dgm:prSet presAssocID="{B350EABF-3737-4756-A0F5-6A791AFA3905}" presName="level2Shape" presStyleLbl="node2" presStyleIdx="0" presStyleCnt="2"/>
      <dgm:spPr/>
    </dgm:pt>
    <dgm:pt modelId="{BDA45308-EDC6-4FA1-B880-C6F5EF48FB44}" type="pres">
      <dgm:prSet presAssocID="{B350EABF-3737-4756-A0F5-6A791AFA3905}" presName="hierChild3" presStyleCnt="0"/>
      <dgm:spPr/>
    </dgm:pt>
    <dgm:pt modelId="{51908807-1F1B-4AD6-AFBA-992C4D65671B}" type="pres">
      <dgm:prSet presAssocID="{98B5FA29-E3C0-4024-BD50-5F48601A956F}" presName="Name19" presStyleLbl="parChTrans1D3" presStyleIdx="0" presStyleCnt="6"/>
      <dgm:spPr/>
    </dgm:pt>
    <dgm:pt modelId="{E7B64006-DAEF-4031-BB49-3BB2B43EEB32}" type="pres">
      <dgm:prSet presAssocID="{2E4B8886-A8AF-426C-AB04-528F7FB2AF8B}" presName="Name21" presStyleCnt="0"/>
      <dgm:spPr/>
    </dgm:pt>
    <dgm:pt modelId="{D131FB9E-7281-474C-9FD0-EE281216612E}" type="pres">
      <dgm:prSet presAssocID="{2E4B8886-A8AF-426C-AB04-528F7FB2AF8B}" presName="level2Shape" presStyleLbl="node3" presStyleIdx="0" presStyleCnt="6"/>
      <dgm:spPr/>
    </dgm:pt>
    <dgm:pt modelId="{7A447EE7-83BA-46C8-8713-F14AD67FB2F1}" type="pres">
      <dgm:prSet presAssocID="{2E4B8886-A8AF-426C-AB04-528F7FB2AF8B}" presName="hierChild3" presStyleCnt="0"/>
      <dgm:spPr/>
    </dgm:pt>
    <dgm:pt modelId="{8AD6CB42-C6DB-414A-B4D2-1E7BDBE8FD8E}" type="pres">
      <dgm:prSet presAssocID="{11689D98-EA71-4D81-A1D9-C3D000BBA3FB}" presName="Name19" presStyleLbl="parChTrans1D4" presStyleIdx="0" presStyleCnt="9"/>
      <dgm:spPr/>
    </dgm:pt>
    <dgm:pt modelId="{1728C94D-1E57-4454-B6B1-3CDB9E80C7D8}" type="pres">
      <dgm:prSet presAssocID="{197EA749-9D5F-43D2-A7E7-3C78FDE098B3}" presName="Name21" presStyleCnt="0"/>
      <dgm:spPr/>
    </dgm:pt>
    <dgm:pt modelId="{5F6FF2F1-9580-4DB9-BEEC-72001FC85768}" type="pres">
      <dgm:prSet presAssocID="{197EA749-9D5F-43D2-A7E7-3C78FDE098B3}" presName="level2Shape" presStyleLbl="node4" presStyleIdx="0" presStyleCnt="9"/>
      <dgm:spPr/>
    </dgm:pt>
    <dgm:pt modelId="{4ABB8D1F-49E1-45BD-B267-077C635CB494}" type="pres">
      <dgm:prSet presAssocID="{197EA749-9D5F-43D2-A7E7-3C78FDE098B3}" presName="hierChild3" presStyleCnt="0"/>
      <dgm:spPr/>
    </dgm:pt>
    <dgm:pt modelId="{E7C5124E-2CF5-4BD3-9FDE-E436B197FEDE}" type="pres">
      <dgm:prSet presAssocID="{DC149995-36B9-4E17-A073-ABAE6423CE7D}" presName="Name19" presStyleLbl="parChTrans1D4" presStyleIdx="1" presStyleCnt="9"/>
      <dgm:spPr/>
    </dgm:pt>
    <dgm:pt modelId="{BE106DDE-142F-465A-8561-47D646466E0D}" type="pres">
      <dgm:prSet presAssocID="{39B3A0D7-B6D1-44B3-AE16-878B09FD2607}" presName="Name21" presStyleCnt="0"/>
      <dgm:spPr/>
    </dgm:pt>
    <dgm:pt modelId="{03737399-593D-445C-9D88-C7E32B9D1DEB}" type="pres">
      <dgm:prSet presAssocID="{39B3A0D7-B6D1-44B3-AE16-878B09FD2607}" presName="level2Shape" presStyleLbl="node4" presStyleIdx="1" presStyleCnt="9"/>
      <dgm:spPr/>
    </dgm:pt>
    <dgm:pt modelId="{F86D1330-9864-401A-A1AC-0C79D59DAC8A}" type="pres">
      <dgm:prSet presAssocID="{39B3A0D7-B6D1-44B3-AE16-878B09FD2607}" presName="hierChild3" presStyleCnt="0"/>
      <dgm:spPr/>
    </dgm:pt>
    <dgm:pt modelId="{261953CD-AC99-4679-AAE3-F0ED7F5E2DA0}" type="pres">
      <dgm:prSet presAssocID="{B3866044-6EB2-47CB-8717-C391A65B5C99}" presName="Name19" presStyleLbl="parChTrans1D3" presStyleIdx="1" presStyleCnt="6"/>
      <dgm:spPr/>
    </dgm:pt>
    <dgm:pt modelId="{DC723398-FCEA-4EF9-8348-91DDC2F412CD}" type="pres">
      <dgm:prSet presAssocID="{CAFFBA70-32AC-4F45-B165-D7117F43307E}" presName="Name21" presStyleCnt="0"/>
      <dgm:spPr/>
    </dgm:pt>
    <dgm:pt modelId="{A0976B74-CA7E-4F31-AB21-AF6411E8D853}" type="pres">
      <dgm:prSet presAssocID="{CAFFBA70-32AC-4F45-B165-D7117F43307E}" presName="level2Shape" presStyleLbl="node3" presStyleIdx="1" presStyleCnt="6"/>
      <dgm:spPr>
        <a:solidFill>
          <a:schemeClr val="accent1"/>
        </a:solidFill>
      </dgm:spPr>
    </dgm:pt>
    <dgm:pt modelId="{CBF21A06-E981-4420-8EEA-2F62AD8C4959}" type="pres">
      <dgm:prSet presAssocID="{CAFFBA70-32AC-4F45-B165-D7117F43307E}" presName="hierChild3" presStyleCnt="0"/>
      <dgm:spPr/>
    </dgm:pt>
    <dgm:pt modelId="{ADF8DA2F-8037-4B2C-8B3F-3EBA926FD158}" type="pres">
      <dgm:prSet presAssocID="{9DCBAF85-7D7E-4937-8C87-4BDEDC4D618D}" presName="Name19" presStyleLbl="parChTrans1D4" presStyleIdx="2" presStyleCnt="9"/>
      <dgm:spPr/>
    </dgm:pt>
    <dgm:pt modelId="{1D459AA0-C33D-4D18-A109-F88C35CB164D}" type="pres">
      <dgm:prSet presAssocID="{114842FD-4C9D-4792-9B69-96E82484B488}" presName="Name21" presStyleCnt="0"/>
      <dgm:spPr/>
    </dgm:pt>
    <dgm:pt modelId="{167DCC45-386A-4E97-978F-954E39880154}" type="pres">
      <dgm:prSet presAssocID="{114842FD-4C9D-4792-9B69-96E82484B488}" presName="level2Shape" presStyleLbl="node4" presStyleIdx="2" presStyleCnt="9"/>
      <dgm:spPr/>
    </dgm:pt>
    <dgm:pt modelId="{B1C0C481-1BDD-4223-8FCC-2B8CDBE76684}" type="pres">
      <dgm:prSet presAssocID="{114842FD-4C9D-4792-9B69-96E82484B488}" presName="hierChild3" presStyleCnt="0"/>
      <dgm:spPr/>
    </dgm:pt>
    <dgm:pt modelId="{4E7FF26A-D355-447E-AB2C-CB05E0846D6A}" type="pres">
      <dgm:prSet presAssocID="{24F06DDE-96C3-447A-892E-4A1A224D788B}" presName="Name19" presStyleLbl="parChTrans1D3" presStyleIdx="2" presStyleCnt="6"/>
      <dgm:spPr/>
    </dgm:pt>
    <dgm:pt modelId="{F901ECA2-9071-4A8D-A0AB-76973F0C0070}" type="pres">
      <dgm:prSet presAssocID="{7D62C2EB-5B8B-4D8F-8D56-DDDA982828C4}" presName="Name21" presStyleCnt="0"/>
      <dgm:spPr/>
    </dgm:pt>
    <dgm:pt modelId="{66C12880-86E3-4BFF-A7B4-48123B0C9430}" type="pres">
      <dgm:prSet presAssocID="{7D62C2EB-5B8B-4D8F-8D56-DDDA982828C4}" presName="level2Shape" presStyleLbl="node3" presStyleIdx="2" presStyleCnt="6"/>
      <dgm:spPr/>
    </dgm:pt>
    <dgm:pt modelId="{1F4DE11E-3050-4D8A-B607-70BC827CD604}" type="pres">
      <dgm:prSet presAssocID="{7D62C2EB-5B8B-4D8F-8D56-DDDA982828C4}" presName="hierChild3" presStyleCnt="0"/>
      <dgm:spPr/>
    </dgm:pt>
    <dgm:pt modelId="{856EC3D6-E324-4154-8A90-AF37664CDEB9}" type="pres">
      <dgm:prSet presAssocID="{C782000B-C116-4816-AFD5-8F5E2CF4DD1E}" presName="Name19" presStyleLbl="parChTrans1D4" presStyleIdx="3" presStyleCnt="9"/>
      <dgm:spPr/>
    </dgm:pt>
    <dgm:pt modelId="{B77051A9-0FE2-4AA7-AA03-1C04C1D30B2F}" type="pres">
      <dgm:prSet presAssocID="{4A7C6E6A-855C-4633-886C-24962B709403}" presName="Name21" presStyleCnt="0"/>
      <dgm:spPr/>
    </dgm:pt>
    <dgm:pt modelId="{C4B3D719-2A5D-4F8D-9976-50A0435EC96E}" type="pres">
      <dgm:prSet presAssocID="{4A7C6E6A-855C-4633-886C-24962B709403}" presName="level2Shape" presStyleLbl="node4" presStyleIdx="3" presStyleCnt="9"/>
      <dgm:spPr/>
    </dgm:pt>
    <dgm:pt modelId="{FA135912-EBA1-40B3-9C8B-4BE96113F77A}" type="pres">
      <dgm:prSet presAssocID="{4A7C6E6A-855C-4633-886C-24962B709403}" presName="hierChild3" presStyleCnt="0"/>
      <dgm:spPr/>
    </dgm:pt>
    <dgm:pt modelId="{501C29A5-3F56-4A27-B7DC-2869AD40911A}" type="pres">
      <dgm:prSet presAssocID="{7F38F788-0085-41A9-980D-2F28E051AC78}" presName="Name19" presStyleLbl="parChTrans1D4" presStyleIdx="4" presStyleCnt="9"/>
      <dgm:spPr/>
    </dgm:pt>
    <dgm:pt modelId="{2D4CF809-D58E-4B3A-894C-2780AA348DDB}" type="pres">
      <dgm:prSet presAssocID="{D0EC12BA-1F59-41A7-8494-76C4B92CDB42}" presName="Name21" presStyleCnt="0"/>
      <dgm:spPr/>
    </dgm:pt>
    <dgm:pt modelId="{A0798763-6B53-40F7-BF9A-8C571C06E6AE}" type="pres">
      <dgm:prSet presAssocID="{D0EC12BA-1F59-41A7-8494-76C4B92CDB42}" presName="level2Shape" presStyleLbl="node4" presStyleIdx="4" presStyleCnt="9"/>
      <dgm:spPr/>
    </dgm:pt>
    <dgm:pt modelId="{8A7E8736-B4BF-480F-BE67-B0DC39C5C403}" type="pres">
      <dgm:prSet presAssocID="{D0EC12BA-1F59-41A7-8494-76C4B92CDB42}" presName="hierChild3" presStyleCnt="0"/>
      <dgm:spPr/>
    </dgm:pt>
    <dgm:pt modelId="{C8C31F20-F766-42E4-885C-2A6AA25B61B5}" type="pres">
      <dgm:prSet presAssocID="{5F657537-46A4-4009-9DB8-F1FAA50E8124}" presName="Name19" presStyleLbl="parChTrans1D4" presStyleIdx="5" presStyleCnt="9"/>
      <dgm:spPr/>
    </dgm:pt>
    <dgm:pt modelId="{AC6A4D31-6DE7-43E7-ACDD-D845C1382352}" type="pres">
      <dgm:prSet presAssocID="{EAC9D7B1-93E9-46C6-A66B-DCFF5D5EFE3B}" presName="Name21" presStyleCnt="0"/>
      <dgm:spPr/>
    </dgm:pt>
    <dgm:pt modelId="{0BE28160-2F83-4EBA-8218-30574054B569}" type="pres">
      <dgm:prSet presAssocID="{EAC9D7B1-93E9-46C6-A66B-DCFF5D5EFE3B}" presName="level2Shape" presStyleLbl="node4" presStyleIdx="5" presStyleCnt="9"/>
      <dgm:spPr/>
    </dgm:pt>
    <dgm:pt modelId="{D20F4BF7-729B-460B-87A6-6BFE15016B9D}" type="pres">
      <dgm:prSet presAssocID="{EAC9D7B1-93E9-46C6-A66B-DCFF5D5EFE3B}" presName="hierChild3" presStyleCnt="0"/>
      <dgm:spPr/>
    </dgm:pt>
    <dgm:pt modelId="{74EEC763-8B3D-47F2-A243-0C34653B8F8D}" type="pres">
      <dgm:prSet presAssocID="{118AED72-1D68-4E83-8EC7-84FB58D699AA}" presName="Name19" presStyleLbl="parChTrans1D2" presStyleIdx="1" presStyleCnt="2"/>
      <dgm:spPr/>
    </dgm:pt>
    <dgm:pt modelId="{C02527D6-2AFB-45D1-B77F-25DB6CF546DA}" type="pres">
      <dgm:prSet presAssocID="{33622B6E-37F4-4BE0-9F51-6F9476595431}" presName="Name21" presStyleCnt="0"/>
      <dgm:spPr/>
    </dgm:pt>
    <dgm:pt modelId="{9AB9F033-B027-48F4-887C-C643007118DC}" type="pres">
      <dgm:prSet presAssocID="{33622B6E-37F4-4BE0-9F51-6F9476595431}" presName="level2Shape" presStyleLbl="node2" presStyleIdx="1" presStyleCnt="2" custLinFactNeighborX="3863" custLinFactNeighborY="1449"/>
      <dgm:spPr/>
    </dgm:pt>
    <dgm:pt modelId="{85E5AC24-2AA9-44B3-9894-CF895A758CE9}" type="pres">
      <dgm:prSet presAssocID="{33622B6E-37F4-4BE0-9F51-6F9476595431}" presName="hierChild3" presStyleCnt="0"/>
      <dgm:spPr/>
    </dgm:pt>
    <dgm:pt modelId="{C2DD174E-CF08-4758-9A13-F340EF101390}" type="pres">
      <dgm:prSet presAssocID="{1AAD73F9-3F7F-4522-84E0-A9D91559CF0E}" presName="Name19" presStyleLbl="parChTrans1D3" presStyleIdx="3" presStyleCnt="6"/>
      <dgm:spPr/>
    </dgm:pt>
    <dgm:pt modelId="{F6DB58A8-E8FA-4DD5-B10B-5F44EE71951E}" type="pres">
      <dgm:prSet presAssocID="{106E8885-9255-4AA9-B87A-C7C5C49DCF99}" presName="Name21" presStyleCnt="0"/>
      <dgm:spPr/>
    </dgm:pt>
    <dgm:pt modelId="{9EC604EE-3693-45B5-A1BA-76D8E2111E17}" type="pres">
      <dgm:prSet presAssocID="{106E8885-9255-4AA9-B87A-C7C5C49DCF99}" presName="level2Shape" presStyleLbl="node3" presStyleIdx="3" presStyleCnt="6"/>
      <dgm:spPr/>
    </dgm:pt>
    <dgm:pt modelId="{BE26361A-98C0-438D-B94A-949FE8230D42}" type="pres">
      <dgm:prSet presAssocID="{106E8885-9255-4AA9-B87A-C7C5C49DCF99}" presName="hierChild3" presStyleCnt="0"/>
      <dgm:spPr/>
    </dgm:pt>
    <dgm:pt modelId="{6FFE32A3-5F18-4DFC-8FBF-18E41F3EC763}" type="pres">
      <dgm:prSet presAssocID="{FF63BC3F-66E8-454D-8C8C-5B89A87838CC}" presName="Name19" presStyleLbl="parChTrans1D3" presStyleIdx="4" presStyleCnt="6"/>
      <dgm:spPr/>
    </dgm:pt>
    <dgm:pt modelId="{2A81FFCC-7894-4130-9B55-5646F662471B}" type="pres">
      <dgm:prSet presAssocID="{D3912455-7EDA-4AD4-8A28-06AA9DA1347F}" presName="Name21" presStyleCnt="0"/>
      <dgm:spPr/>
    </dgm:pt>
    <dgm:pt modelId="{FFE03605-BEF2-4325-92FD-E01ECCE285C5}" type="pres">
      <dgm:prSet presAssocID="{D3912455-7EDA-4AD4-8A28-06AA9DA1347F}" presName="level2Shape" presStyleLbl="node3" presStyleIdx="4" presStyleCnt="6"/>
      <dgm:spPr/>
    </dgm:pt>
    <dgm:pt modelId="{1CFB7E08-4936-4B21-90D6-C94A96F122C3}" type="pres">
      <dgm:prSet presAssocID="{D3912455-7EDA-4AD4-8A28-06AA9DA1347F}" presName="hierChild3" presStyleCnt="0"/>
      <dgm:spPr/>
    </dgm:pt>
    <dgm:pt modelId="{FC14EDF1-4687-4862-B6BD-D77DB59779D3}" type="pres">
      <dgm:prSet presAssocID="{6F672D2D-9BC6-42F8-B11B-C7172B70CE16}" presName="Name19" presStyleLbl="parChTrans1D4" presStyleIdx="6" presStyleCnt="9"/>
      <dgm:spPr/>
    </dgm:pt>
    <dgm:pt modelId="{A1B491DA-0BE1-4F52-837F-BDAEE33926F0}" type="pres">
      <dgm:prSet presAssocID="{55CC4944-FCF3-418A-8C8F-976E8B417263}" presName="Name21" presStyleCnt="0"/>
      <dgm:spPr/>
    </dgm:pt>
    <dgm:pt modelId="{B3175014-DF94-455D-924E-59C199E7537A}" type="pres">
      <dgm:prSet presAssocID="{55CC4944-FCF3-418A-8C8F-976E8B417263}" presName="level2Shape" presStyleLbl="node4" presStyleIdx="6" presStyleCnt="9"/>
      <dgm:spPr/>
    </dgm:pt>
    <dgm:pt modelId="{ED163D88-7E8A-4DCA-9D2D-B5EBF4C9FB41}" type="pres">
      <dgm:prSet presAssocID="{55CC4944-FCF3-418A-8C8F-976E8B417263}" presName="hierChild3" presStyleCnt="0"/>
      <dgm:spPr/>
    </dgm:pt>
    <dgm:pt modelId="{3DCBE48C-69B9-43B7-98F4-D8DAC14F402B}" type="pres">
      <dgm:prSet presAssocID="{132C5D7F-F68B-4B8E-B518-F849DDCAB999}" presName="Name19" presStyleLbl="parChTrans1D3" presStyleIdx="5" presStyleCnt="6"/>
      <dgm:spPr/>
    </dgm:pt>
    <dgm:pt modelId="{27BC39F5-450F-44A0-A950-FC1BF540B5BB}" type="pres">
      <dgm:prSet presAssocID="{706EC773-3495-4D44-8337-881AD86F9B39}" presName="Name21" presStyleCnt="0"/>
      <dgm:spPr/>
    </dgm:pt>
    <dgm:pt modelId="{8F968A83-E942-4BF3-A566-4D63B6615079}" type="pres">
      <dgm:prSet presAssocID="{706EC773-3495-4D44-8337-881AD86F9B39}" presName="level2Shape" presStyleLbl="node3" presStyleIdx="5" presStyleCnt="6"/>
      <dgm:spPr/>
    </dgm:pt>
    <dgm:pt modelId="{AC6E845E-E22A-446E-AD34-24F92FEB613B}" type="pres">
      <dgm:prSet presAssocID="{706EC773-3495-4D44-8337-881AD86F9B39}" presName="hierChild3" presStyleCnt="0"/>
      <dgm:spPr/>
    </dgm:pt>
    <dgm:pt modelId="{B2EFF80B-7CC7-4BD6-8DE9-3FEBA5C60CC3}" type="pres">
      <dgm:prSet presAssocID="{253B6425-4952-4D89-BD2C-D987B4F5220B}" presName="Name19" presStyleLbl="parChTrans1D4" presStyleIdx="7" presStyleCnt="9"/>
      <dgm:spPr/>
    </dgm:pt>
    <dgm:pt modelId="{2A61C341-261C-4870-9C96-C3CC38F4C8F8}" type="pres">
      <dgm:prSet presAssocID="{851B0B3A-EFE3-4FA4-B361-9E5B28011BF3}" presName="Name21" presStyleCnt="0"/>
      <dgm:spPr/>
    </dgm:pt>
    <dgm:pt modelId="{AA0C72DD-735C-487B-8359-B633D158FB59}" type="pres">
      <dgm:prSet presAssocID="{851B0B3A-EFE3-4FA4-B361-9E5B28011BF3}" presName="level2Shape" presStyleLbl="node4" presStyleIdx="7" presStyleCnt="9"/>
      <dgm:spPr/>
    </dgm:pt>
    <dgm:pt modelId="{AC05C65C-4BFB-49F7-8847-A5FB92D1FE0B}" type="pres">
      <dgm:prSet presAssocID="{851B0B3A-EFE3-4FA4-B361-9E5B28011BF3}" presName="hierChild3" presStyleCnt="0"/>
      <dgm:spPr/>
    </dgm:pt>
    <dgm:pt modelId="{C3F8E8C0-5533-4DC3-83E7-8FE2296CBB6F}" type="pres">
      <dgm:prSet presAssocID="{8B68D011-8011-4347-9122-B84F2B5688D6}" presName="Name19" presStyleLbl="parChTrans1D4" presStyleIdx="8" presStyleCnt="9"/>
      <dgm:spPr/>
    </dgm:pt>
    <dgm:pt modelId="{E2E9B439-60AC-4FE1-BB4B-68097ADA6648}" type="pres">
      <dgm:prSet presAssocID="{A15ED0C6-5292-4721-BFF5-15028CA7EA99}" presName="Name21" presStyleCnt="0"/>
      <dgm:spPr/>
    </dgm:pt>
    <dgm:pt modelId="{EB68ADA1-7EFC-4046-A0ED-A82E1DC7C582}" type="pres">
      <dgm:prSet presAssocID="{A15ED0C6-5292-4721-BFF5-15028CA7EA99}" presName="level2Shape" presStyleLbl="node4" presStyleIdx="8" presStyleCnt="9"/>
      <dgm:spPr/>
    </dgm:pt>
    <dgm:pt modelId="{E346FDFD-8FFC-4B60-95CC-28EA5B9F00A4}" type="pres">
      <dgm:prSet presAssocID="{A15ED0C6-5292-4721-BFF5-15028CA7EA99}" presName="hierChild3" presStyleCnt="0"/>
      <dgm:spPr/>
    </dgm:pt>
    <dgm:pt modelId="{491F180C-AC83-41EF-AD13-7206CDDD4ED8}" type="pres">
      <dgm:prSet presAssocID="{38D967DF-878E-411B-92A1-D496E59D61F4}" presName="bgShapesFlow" presStyleCnt="0"/>
      <dgm:spPr/>
    </dgm:pt>
  </dgm:ptLst>
  <dgm:cxnLst>
    <dgm:cxn modelId="{745FB001-8A4A-41B5-B1B0-7C342EF0EB5E}" type="presOf" srcId="{11689D98-EA71-4D81-A1D9-C3D000BBA3FB}" destId="{8AD6CB42-C6DB-414A-B4D2-1E7BDBE8FD8E}" srcOrd="0" destOrd="0" presId="urn:microsoft.com/office/officeart/2005/8/layout/hierarchy6"/>
    <dgm:cxn modelId="{DC59EB01-50E0-4A2E-9C72-7A82B738ED85}" srcId="{706EC773-3495-4D44-8337-881AD86F9B39}" destId="{851B0B3A-EFE3-4FA4-B361-9E5B28011BF3}" srcOrd="0" destOrd="0" parTransId="{253B6425-4952-4D89-BD2C-D987B4F5220B}" sibTransId="{02FF65EB-5421-4DAE-93C3-819C1B0080C0}"/>
    <dgm:cxn modelId="{2DAD1B07-8DEE-4A6B-8479-26DA84EC0DAB}" srcId="{10E81D14-9595-417E-AC46-5441AD333C17}" destId="{B350EABF-3737-4756-A0F5-6A791AFA3905}" srcOrd="0" destOrd="0" parTransId="{B217AE47-E5D4-4141-81E4-02153C3AB08E}" sibTransId="{722CE1AE-10E1-4956-BB13-8A85F1F36FAC}"/>
    <dgm:cxn modelId="{7C83660C-C2BB-4B5C-AA7E-DEB3AF2DD6D0}" type="presOf" srcId="{8B68D011-8011-4347-9122-B84F2B5688D6}" destId="{C3F8E8C0-5533-4DC3-83E7-8FE2296CBB6F}" srcOrd="0" destOrd="0" presId="urn:microsoft.com/office/officeart/2005/8/layout/hierarchy6"/>
    <dgm:cxn modelId="{2337D00C-2E1A-4678-A710-4FCFA3B49E49}" type="presOf" srcId="{851B0B3A-EFE3-4FA4-B361-9E5B28011BF3}" destId="{AA0C72DD-735C-487B-8359-B633D158FB59}" srcOrd="0" destOrd="0" presId="urn:microsoft.com/office/officeart/2005/8/layout/hierarchy6"/>
    <dgm:cxn modelId="{8DE97B17-AE40-4C85-A03E-F043F761676D}" srcId="{B350EABF-3737-4756-A0F5-6A791AFA3905}" destId="{2E4B8886-A8AF-426C-AB04-528F7FB2AF8B}" srcOrd="0" destOrd="0" parTransId="{98B5FA29-E3C0-4024-BD50-5F48601A956F}" sibTransId="{49BF624B-4B61-4DD6-B9FE-F9C501EC0300}"/>
    <dgm:cxn modelId="{BB93C61F-F980-4C36-9B01-3B01B3F5DCAC}" srcId="{7D62C2EB-5B8B-4D8F-8D56-DDDA982828C4}" destId="{D0EC12BA-1F59-41A7-8494-76C4B92CDB42}" srcOrd="1" destOrd="0" parTransId="{7F38F788-0085-41A9-980D-2F28E051AC78}" sibTransId="{6F01E178-16E4-4BA7-8265-BB26C3583752}"/>
    <dgm:cxn modelId="{9A2EFF23-A5C9-4D0F-BDC6-1CE10870112B}" type="presOf" srcId="{5F657537-46A4-4009-9DB8-F1FAA50E8124}" destId="{C8C31F20-F766-42E4-885C-2A6AA25B61B5}" srcOrd="0" destOrd="0" presId="urn:microsoft.com/office/officeart/2005/8/layout/hierarchy6"/>
    <dgm:cxn modelId="{DA595028-304C-442F-B0F6-C92991B6FD43}" srcId="{33622B6E-37F4-4BE0-9F51-6F9476595431}" destId="{106E8885-9255-4AA9-B87A-C7C5C49DCF99}" srcOrd="0" destOrd="0" parTransId="{1AAD73F9-3F7F-4522-84E0-A9D91559CF0E}" sibTransId="{C8C75C6E-3BDC-46F5-B9FF-F420BE9E5BB4}"/>
    <dgm:cxn modelId="{5BA40430-387B-44B8-8AB6-73EC71879514}" type="presOf" srcId="{B217AE47-E5D4-4141-81E4-02153C3AB08E}" destId="{62AAF90A-3D00-4C31-A521-4C384AEAE911}" srcOrd="0" destOrd="0" presId="urn:microsoft.com/office/officeart/2005/8/layout/hierarchy6"/>
    <dgm:cxn modelId="{69D71A35-5ACA-4927-969D-B949FAB9CE8A}" type="presOf" srcId="{106E8885-9255-4AA9-B87A-C7C5C49DCF99}" destId="{9EC604EE-3693-45B5-A1BA-76D8E2111E17}" srcOrd="0" destOrd="0" presId="urn:microsoft.com/office/officeart/2005/8/layout/hierarchy6"/>
    <dgm:cxn modelId="{5AD6673A-2E95-4214-AD79-AA5113F63A0C}" srcId="{7D62C2EB-5B8B-4D8F-8D56-DDDA982828C4}" destId="{4A7C6E6A-855C-4633-886C-24962B709403}" srcOrd="0" destOrd="0" parTransId="{C782000B-C116-4816-AFD5-8F5E2CF4DD1E}" sibTransId="{5D113F08-F764-49A4-A836-F2AE0EE4D9DD}"/>
    <dgm:cxn modelId="{D841F540-0856-4EE6-A457-654B68476FCC}" type="presOf" srcId="{7D62C2EB-5B8B-4D8F-8D56-DDDA982828C4}" destId="{66C12880-86E3-4BFF-A7B4-48123B0C9430}" srcOrd="0" destOrd="0" presId="urn:microsoft.com/office/officeart/2005/8/layout/hierarchy6"/>
    <dgm:cxn modelId="{208F155E-EDEA-4C2B-B49F-24CB98F2BFD8}" type="presOf" srcId="{4A7C6E6A-855C-4633-886C-24962B709403}" destId="{C4B3D719-2A5D-4F8D-9976-50A0435EC96E}" srcOrd="0" destOrd="0" presId="urn:microsoft.com/office/officeart/2005/8/layout/hierarchy6"/>
    <dgm:cxn modelId="{696C0161-53CD-4EE2-BAA8-B9A489FD0815}" type="presOf" srcId="{6F672D2D-9BC6-42F8-B11B-C7172B70CE16}" destId="{FC14EDF1-4687-4862-B6BD-D77DB59779D3}" srcOrd="0" destOrd="0" presId="urn:microsoft.com/office/officeart/2005/8/layout/hierarchy6"/>
    <dgm:cxn modelId="{7113D743-1948-44AF-AAF5-FEA900E394EE}" srcId="{CAFFBA70-32AC-4F45-B165-D7117F43307E}" destId="{114842FD-4C9D-4792-9B69-96E82484B488}" srcOrd="0" destOrd="0" parTransId="{9DCBAF85-7D7E-4937-8C87-4BDEDC4D618D}" sibTransId="{CE317242-CE6F-415D-BD90-9C105E27E993}"/>
    <dgm:cxn modelId="{147F1F48-0928-4476-88D8-D959966AB581}" type="presOf" srcId="{114842FD-4C9D-4792-9B69-96E82484B488}" destId="{167DCC45-386A-4E97-978F-954E39880154}" srcOrd="0" destOrd="0" presId="urn:microsoft.com/office/officeart/2005/8/layout/hierarchy6"/>
    <dgm:cxn modelId="{CDD3714A-51AC-4845-A4C4-1B1017EA5A85}" type="presOf" srcId="{197EA749-9D5F-43D2-A7E7-3C78FDE098B3}" destId="{5F6FF2F1-9580-4DB9-BEEC-72001FC85768}" srcOrd="0" destOrd="0" presId="urn:microsoft.com/office/officeart/2005/8/layout/hierarchy6"/>
    <dgm:cxn modelId="{7D0F624C-E492-496B-97DB-78969F8BC6CE}" type="presOf" srcId="{9DCBAF85-7D7E-4937-8C87-4BDEDC4D618D}" destId="{ADF8DA2F-8037-4B2C-8B3F-3EBA926FD158}" srcOrd="0" destOrd="0" presId="urn:microsoft.com/office/officeart/2005/8/layout/hierarchy6"/>
    <dgm:cxn modelId="{B4684472-8CB2-4743-943E-A66011588D0E}" type="presOf" srcId="{38D967DF-878E-411B-92A1-D496E59D61F4}" destId="{751F89FD-AAFD-4663-A7C1-2B2FD4EEC464}" srcOrd="0" destOrd="0" presId="urn:microsoft.com/office/officeart/2005/8/layout/hierarchy6"/>
    <dgm:cxn modelId="{C4E78552-4AB2-4828-9222-2065050A479C}" type="presOf" srcId="{33622B6E-37F4-4BE0-9F51-6F9476595431}" destId="{9AB9F033-B027-48F4-887C-C643007118DC}" srcOrd="0" destOrd="0" presId="urn:microsoft.com/office/officeart/2005/8/layout/hierarchy6"/>
    <dgm:cxn modelId="{31E84D55-7A64-4846-BC09-6B841F83BA0B}" type="presOf" srcId="{C782000B-C116-4816-AFD5-8F5E2CF4DD1E}" destId="{856EC3D6-E324-4154-8A90-AF37664CDEB9}" srcOrd="0" destOrd="0" presId="urn:microsoft.com/office/officeart/2005/8/layout/hierarchy6"/>
    <dgm:cxn modelId="{FF9EF356-C9F3-412C-B5E1-C392B04CC068}" type="presOf" srcId="{706EC773-3495-4D44-8337-881AD86F9B39}" destId="{8F968A83-E942-4BF3-A566-4D63B6615079}" srcOrd="0" destOrd="0" presId="urn:microsoft.com/office/officeart/2005/8/layout/hierarchy6"/>
    <dgm:cxn modelId="{A8CF0957-D9DB-4376-8174-E7BAE215EF2D}" type="presOf" srcId="{EAC9D7B1-93E9-46C6-A66B-DCFF5D5EFE3B}" destId="{0BE28160-2F83-4EBA-8218-30574054B569}" srcOrd="0" destOrd="0" presId="urn:microsoft.com/office/officeart/2005/8/layout/hierarchy6"/>
    <dgm:cxn modelId="{C8CF177A-75C2-4A50-8B83-B0CE43AAE456}" type="presOf" srcId="{D0EC12BA-1F59-41A7-8494-76C4B92CDB42}" destId="{A0798763-6B53-40F7-BF9A-8C571C06E6AE}" srcOrd="0" destOrd="0" presId="urn:microsoft.com/office/officeart/2005/8/layout/hierarchy6"/>
    <dgm:cxn modelId="{67D1968B-D681-4E2C-B17D-B2D52788DE76}" srcId="{38D967DF-878E-411B-92A1-D496E59D61F4}" destId="{10E81D14-9595-417E-AC46-5441AD333C17}" srcOrd="0" destOrd="0" parTransId="{D51B814B-C6FE-4FE7-9DFF-F2D46E8A3CBF}" sibTransId="{C81B86D6-4F11-49DB-B320-5FF4E9B9F8C3}"/>
    <dgm:cxn modelId="{4F6A158D-8E93-4B50-A3BB-D2E67031BE74}" type="presOf" srcId="{B3866044-6EB2-47CB-8717-C391A65B5C99}" destId="{261953CD-AC99-4679-AAE3-F0ED7F5E2DA0}" srcOrd="0" destOrd="0" presId="urn:microsoft.com/office/officeart/2005/8/layout/hierarchy6"/>
    <dgm:cxn modelId="{4016F28D-6D30-4B6B-AB63-8D70C4CF32EF}" type="presOf" srcId="{2E4B8886-A8AF-426C-AB04-528F7FB2AF8B}" destId="{D131FB9E-7281-474C-9FD0-EE281216612E}" srcOrd="0" destOrd="0" presId="urn:microsoft.com/office/officeart/2005/8/layout/hierarchy6"/>
    <dgm:cxn modelId="{F50D618F-CA6E-4DE6-8024-980B65CB48B0}" type="presOf" srcId="{7F38F788-0085-41A9-980D-2F28E051AC78}" destId="{501C29A5-3F56-4A27-B7DC-2869AD40911A}" srcOrd="0" destOrd="0" presId="urn:microsoft.com/office/officeart/2005/8/layout/hierarchy6"/>
    <dgm:cxn modelId="{8735F48F-D353-4769-B48D-8007FDC473CE}" type="presOf" srcId="{B350EABF-3737-4756-A0F5-6A791AFA3905}" destId="{37A53668-DBB1-49F1-A212-17914377EE25}" srcOrd="0" destOrd="0" presId="urn:microsoft.com/office/officeart/2005/8/layout/hierarchy6"/>
    <dgm:cxn modelId="{91DFDE91-DA63-42E1-83AA-40FAB0AF5CFE}" type="presOf" srcId="{132C5D7F-F68B-4B8E-B518-F849DDCAB999}" destId="{3DCBE48C-69B9-43B7-98F4-D8DAC14F402B}" srcOrd="0" destOrd="0" presId="urn:microsoft.com/office/officeart/2005/8/layout/hierarchy6"/>
    <dgm:cxn modelId="{BE9AB092-322B-49DC-A872-FB43F2E9E743}" type="presOf" srcId="{39B3A0D7-B6D1-44B3-AE16-878B09FD2607}" destId="{03737399-593D-445C-9D88-C7E32B9D1DEB}" srcOrd="0" destOrd="0" presId="urn:microsoft.com/office/officeart/2005/8/layout/hierarchy6"/>
    <dgm:cxn modelId="{69B5E192-D1D5-4553-B63C-B1D6F27E2F8A}" srcId="{D3912455-7EDA-4AD4-8A28-06AA9DA1347F}" destId="{55CC4944-FCF3-418A-8C8F-976E8B417263}" srcOrd="0" destOrd="0" parTransId="{6F672D2D-9BC6-42F8-B11B-C7172B70CE16}" sibTransId="{8C57D9FA-9D18-4B16-8A0E-5C04C049ACD8}"/>
    <dgm:cxn modelId="{CF0F079B-6F6E-424C-AA1D-F0F15FCF1E96}" type="presOf" srcId="{98B5FA29-E3C0-4024-BD50-5F48601A956F}" destId="{51908807-1F1B-4AD6-AFBA-992C4D65671B}" srcOrd="0" destOrd="0" presId="urn:microsoft.com/office/officeart/2005/8/layout/hierarchy6"/>
    <dgm:cxn modelId="{5B21D7A1-B91D-43FA-8956-4B77B4DCC331}" type="presOf" srcId="{DC149995-36B9-4E17-A073-ABAE6423CE7D}" destId="{E7C5124E-2CF5-4BD3-9FDE-E436B197FEDE}" srcOrd="0" destOrd="0" presId="urn:microsoft.com/office/officeart/2005/8/layout/hierarchy6"/>
    <dgm:cxn modelId="{3EAB83AA-A26B-4CFE-939F-27489899E616}" type="presOf" srcId="{D3912455-7EDA-4AD4-8A28-06AA9DA1347F}" destId="{FFE03605-BEF2-4325-92FD-E01ECCE285C5}" srcOrd="0" destOrd="0" presId="urn:microsoft.com/office/officeart/2005/8/layout/hierarchy6"/>
    <dgm:cxn modelId="{267267AC-B403-4C41-8473-E065C2ABFD8A}" srcId="{851B0B3A-EFE3-4FA4-B361-9E5B28011BF3}" destId="{A15ED0C6-5292-4721-BFF5-15028CA7EA99}" srcOrd="0" destOrd="0" parTransId="{8B68D011-8011-4347-9122-B84F2B5688D6}" sibTransId="{9207E9B7-5E66-4C32-9F68-0AAF75961DA1}"/>
    <dgm:cxn modelId="{B5CA04AD-8B39-42A7-9139-7741494BBE1F}" type="presOf" srcId="{118AED72-1D68-4E83-8EC7-84FB58D699AA}" destId="{74EEC763-8B3D-47F2-A243-0C34653B8F8D}" srcOrd="0" destOrd="0" presId="urn:microsoft.com/office/officeart/2005/8/layout/hierarchy6"/>
    <dgm:cxn modelId="{6D459AAD-3352-4EF1-813B-09DD335EF507}" srcId="{33622B6E-37F4-4BE0-9F51-6F9476595431}" destId="{D3912455-7EDA-4AD4-8A28-06AA9DA1347F}" srcOrd="1" destOrd="0" parTransId="{FF63BC3F-66E8-454D-8C8C-5B89A87838CC}" sibTransId="{E5BD9490-6AE6-4B42-B0C8-022CBFF97D8C}"/>
    <dgm:cxn modelId="{788172AF-4D35-41C1-9957-43EFFDC4295E}" type="presOf" srcId="{CAFFBA70-32AC-4F45-B165-D7117F43307E}" destId="{A0976B74-CA7E-4F31-AB21-AF6411E8D853}" srcOrd="0" destOrd="0" presId="urn:microsoft.com/office/officeart/2005/8/layout/hierarchy6"/>
    <dgm:cxn modelId="{6BA75BB6-D41F-4B59-8671-A21B87B98E74}" srcId="{2E4B8886-A8AF-426C-AB04-528F7FB2AF8B}" destId="{39B3A0D7-B6D1-44B3-AE16-878B09FD2607}" srcOrd="1" destOrd="0" parTransId="{DC149995-36B9-4E17-A073-ABAE6423CE7D}" sibTransId="{45AC7EC7-F2E1-4D07-BF9C-D4C808B37651}"/>
    <dgm:cxn modelId="{D1899EBA-74E2-462F-ACBD-D4A244BC3AA8}" srcId="{10E81D14-9595-417E-AC46-5441AD333C17}" destId="{33622B6E-37F4-4BE0-9F51-6F9476595431}" srcOrd="1" destOrd="0" parTransId="{118AED72-1D68-4E83-8EC7-84FB58D699AA}" sibTransId="{DBDCAEA8-B07B-44CE-8E69-879E377EF0B7}"/>
    <dgm:cxn modelId="{65A147BB-6F92-4082-83CD-F33E5CF264B2}" type="presOf" srcId="{A15ED0C6-5292-4721-BFF5-15028CA7EA99}" destId="{EB68ADA1-7EFC-4046-A0ED-A82E1DC7C582}" srcOrd="0" destOrd="0" presId="urn:microsoft.com/office/officeart/2005/8/layout/hierarchy6"/>
    <dgm:cxn modelId="{7824F3BC-46C4-4D76-9895-6282FB251B97}" srcId="{2E4B8886-A8AF-426C-AB04-528F7FB2AF8B}" destId="{197EA749-9D5F-43D2-A7E7-3C78FDE098B3}" srcOrd="0" destOrd="0" parTransId="{11689D98-EA71-4D81-A1D9-C3D000BBA3FB}" sibTransId="{69587ACC-9F2F-4904-B8E6-9B8EA79E62DD}"/>
    <dgm:cxn modelId="{EC5242C1-B44C-46AE-B7FE-1E37E4E34D3C}" type="presOf" srcId="{1AAD73F9-3F7F-4522-84E0-A9D91559CF0E}" destId="{C2DD174E-CF08-4758-9A13-F340EF101390}" srcOrd="0" destOrd="0" presId="urn:microsoft.com/office/officeart/2005/8/layout/hierarchy6"/>
    <dgm:cxn modelId="{734065C1-6D73-4182-BF55-3B11BC8237AE}" type="presOf" srcId="{55CC4944-FCF3-418A-8C8F-976E8B417263}" destId="{B3175014-DF94-455D-924E-59C199E7537A}" srcOrd="0" destOrd="0" presId="urn:microsoft.com/office/officeart/2005/8/layout/hierarchy6"/>
    <dgm:cxn modelId="{EB7862EB-9A2F-4DF4-A7F6-610AD2C9AACD}" type="presOf" srcId="{253B6425-4952-4D89-BD2C-D987B4F5220B}" destId="{B2EFF80B-7CC7-4BD6-8DE9-3FEBA5C60CC3}" srcOrd="0" destOrd="0" presId="urn:microsoft.com/office/officeart/2005/8/layout/hierarchy6"/>
    <dgm:cxn modelId="{43A57BF1-202D-47F2-87D5-A298E0A7CFF2}" srcId="{7D62C2EB-5B8B-4D8F-8D56-DDDA982828C4}" destId="{EAC9D7B1-93E9-46C6-A66B-DCFF5D5EFE3B}" srcOrd="2" destOrd="0" parTransId="{5F657537-46A4-4009-9DB8-F1FAA50E8124}" sibTransId="{8111B0F6-66A1-4365-B2B4-98A0992E244C}"/>
    <dgm:cxn modelId="{43840ED4-E1DA-46B4-A324-2FCEABFF0F22}" type="presOf" srcId="{FF63BC3F-66E8-454D-8C8C-5B89A87838CC}" destId="{6FFE32A3-5F18-4DFC-8FBF-18E41F3EC763}" srcOrd="0" destOrd="0" presId="urn:microsoft.com/office/officeart/2005/8/layout/hierarchy6"/>
    <dgm:cxn modelId="{393F15F8-E50A-48D7-8202-2C099B41A1DD}" srcId="{33622B6E-37F4-4BE0-9F51-6F9476595431}" destId="{706EC773-3495-4D44-8337-881AD86F9B39}" srcOrd="2" destOrd="0" parTransId="{132C5D7F-F68B-4B8E-B518-F849DDCAB999}" sibTransId="{5751776D-BEE8-4FB9-A951-57FC919CD1DE}"/>
    <dgm:cxn modelId="{839E0CF9-BE13-4F81-8C8C-67784E3B897F}" type="presOf" srcId="{10E81D14-9595-417E-AC46-5441AD333C17}" destId="{D125FB70-4E46-4E02-95C6-7537E0C4E566}" srcOrd="0" destOrd="0" presId="urn:microsoft.com/office/officeart/2005/8/layout/hierarchy6"/>
    <dgm:cxn modelId="{BD085AD9-008B-40C6-9518-FE991CF8786E}" type="presOf" srcId="{24F06DDE-96C3-447A-892E-4A1A224D788B}" destId="{4E7FF26A-D355-447E-AB2C-CB05E0846D6A}" srcOrd="0" destOrd="0" presId="urn:microsoft.com/office/officeart/2005/8/layout/hierarchy6"/>
    <dgm:cxn modelId="{D4A640DD-7DB5-4335-97B4-1B512DC3515A}" srcId="{B350EABF-3737-4756-A0F5-6A791AFA3905}" destId="{CAFFBA70-32AC-4F45-B165-D7117F43307E}" srcOrd="1" destOrd="0" parTransId="{B3866044-6EB2-47CB-8717-C391A65B5C99}" sibTransId="{A4FD3785-6EA7-4CD5-B98A-CE29FE92A8A7}"/>
    <dgm:cxn modelId="{612827FE-86EC-420D-86DF-6367998CF0AE}" srcId="{B350EABF-3737-4756-A0F5-6A791AFA3905}" destId="{7D62C2EB-5B8B-4D8F-8D56-DDDA982828C4}" srcOrd="2" destOrd="0" parTransId="{24F06DDE-96C3-447A-892E-4A1A224D788B}" sibTransId="{1237A9A6-DEF6-4518-8450-C25E44AA5230}"/>
    <dgm:cxn modelId="{2FBF817A-5DAE-4DDC-B8AB-2ADB903F2754}" type="presParOf" srcId="{751F89FD-AAFD-4663-A7C1-2B2FD4EEC464}" destId="{9950527B-FEE2-47F6-85AE-98510DF9BC06}" srcOrd="0" destOrd="0" presId="urn:microsoft.com/office/officeart/2005/8/layout/hierarchy6"/>
    <dgm:cxn modelId="{6252973D-D2F5-4365-83BF-C36553BD98F2}" type="presParOf" srcId="{9950527B-FEE2-47F6-85AE-98510DF9BC06}" destId="{D40028BA-79BC-4429-9804-026EF2B38428}" srcOrd="0" destOrd="0" presId="urn:microsoft.com/office/officeart/2005/8/layout/hierarchy6"/>
    <dgm:cxn modelId="{F00CC5B1-1142-4E35-968A-07E3763FE830}" type="presParOf" srcId="{D40028BA-79BC-4429-9804-026EF2B38428}" destId="{7E940B7F-EDCB-46E8-8CD7-1452C228B465}" srcOrd="0" destOrd="0" presId="urn:microsoft.com/office/officeart/2005/8/layout/hierarchy6"/>
    <dgm:cxn modelId="{61B6C08A-D157-4BE3-BB10-4797710BF966}" type="presParOf" srcId="{7E940B7F-EDCB-46E8-8CD7-1452C228B465}" destId="{D125FB70-4E46-4E02-95C6-7537E0C4E566}" srcOrd="0" destOrd="0" presId="urn:microsoft.com/office/officeart/2005/8/layout/hierarchy6"/>
    <dgm:cxn modelId="{24319EEC-73BE-4CA9-A168-CF65E5C6E5E4}" type="presParOf" srcId="{7E940B7F-EDCB-46E8-8CD7-1452C228B465}" destId="{470F8ECD-31BE-4A1A-8B1A-863EC293C7C2}" srcOrd="1" destOrd="0" presId="urn:microsoft.com/office/officeart/2005/8/layout/hierarchy6"/>
    <dgm:cxn modelId="{8F5CFA7B-CE01-40D2-AA03-ABBFE571CE2A}" type="presParOf" srcId="{470F8ECD-31BE-4A1A-8B1A-863EC293C7C2}" destId="{62AAF90A-3D00-4C31-A521-4C384AEAE911}" srcOrd="0" destOrd="0" presId="urn:microsoft.com/office/officeart/2005/8/layout/hierarchy6"/>
    <dgm:cxn modelId="{E5D2CC51-687F-4C68-9015-7E87129AD6A8}" type="presParOf" srcId="{470F8ECD-31BE-4A1A-8B1A-863EC293C7C2}" destId="{49713708-CE47-43CB-A8F3-EC7A850C2EA2}" srcOrd="1" destOrd="0" presId="urn:microsoft.com/office/officeart/2005/8/layout/hierarchy6"/>
    <dgm:cxn modelId="{9B8B5278-3C58-4199-9C6E-0225FC2412CB}" type="presParOf" srcId="{49713708-CE47-43CB-A8F3-EC7A850C2EA2}" destId="{37A53668-DBB1-49F1-A212-17914377EE25}" srcOrd="0" destOrd="0" presId="urn:microsoft.com/office/officeart/2005/8/layout/hierarchy6"/>
    <dgm:cxn modelId="{09BDE58A-487D-45A9-B91B-942B34800418}" type="presParOf" srcId="{49713708-CE47-43CB-A8F3-EC7A850C2EA2}" destId="{BDA45308-EDC6-4FA1-B880-C6F5EF48FB44}" srcOrd="1" destOrd="0" presId="urn:microsoft.com/office/officeart/2005/8/layout/hierarchy6"/>
    <dgm:cxn modelId="{BA0602B3-AEEB-4178-A143-FEC2F8F317A0}" type="presParOf" srcId="{BDA45308-EDC6-4FA1-B880-C6F5EF48FB44}" destId="{51908807-1F1B-4AD6-AFBA-992C4D65671B}" srcOrd="0" destOrd="0" presId="urn:microsoft.com/office/officeart/2005/8/layout/hierarchy6"/>
    <dgm:cxn modelId="{A5C0F051-9310-4EA7-BA77-D1D54CBD8AA9}" type="presParOf" srcId="{BDA45308-EDC6-4FA1-B880-C6F5EF48FB44}" destId="{E7B64006-DAEF-4031-BB49-3BB2B43EEB32}" srcOrd="1" destOrd="0" presId="urn:microsoft.com/office/officeart/2005/8/layout/hierarchy6"/>
    <dgm:cxn modelId="{E86C1E49-11C8-4254-919F-2E5820E545A9}" type="presParOf" srcId="{E7B64006-DAEF-4031-BB49-3BB2B43EEB32}" destId="{D131FB9E-7281-474C-9FD0-EE281216612E}" srcOrd="0" destOrd="0" presId="urn:microsoft.com/office/officeart/2005/8/layout/hierarchy6"/>
    <dgm:cxn modelId="{B7B2B382-0A02-4F10-B7CA-610274A3EB26}" type="presParOf" srcId="{E7B64006-DAEF-4031-BB49-3BB2B43EEB32}" destId="{7A447EE7-83BA-46C8-8713-F14AD67FB2F1}" srcOrd="1" destOrd="0" presId="urn:microsoft.com/office/officeart/2005/8/layout/hierarchy6"/>
    <dgm:cxn modelId="{9154AF0A-ECE9-4E73-84EE-F79F8D4EFCA5}" type="presParOf" srcId="{7A447EE7-83BA-46C8-8713-F14AD67FB2F1}" destId="{8AD6CB42-C6DB-414A-B4D2-1E7BDBE8FD8E}" srcOrd="0" destOrd="0" presId="urn:microsoft.com/office/officeart/2005/8/layout/hierarchy6"/>
    <dgm:cxn modelId="{7D62D619-1F4D-49C1-8FFE-D8282111A076}" type="presParOf" srcId="{7A447EE7-83BA-46C8-8713-F14AD67FB2F1}" destId="{1728C94D-1E57-4454-B6B1-3CDB9E80C7D8}" srcOrd="1" destOrd="0" presId="urn:microsoft.com/office/officeart/2005/8/layout/hierarchy6"/>
    <dgm:cxn modelId="{AA4340B6-1328-43A3-8377-FB77BA35A9F8}" type="presParOf" srcId="{1728C94D-1E57-4454-B6B1-3CDB9E80C7D8}" destId="{5F6FF2F1-9580-4DB9-BEEC-72001FC85768}" srcOrd="0" destOrd="0" presId="urn:microsoft.com/office/officeart/2005/8/layout/hierarchy6"/>
    <dgm:cxn modelId="{D29FAF72-6A62-40E0-B17E-E32AF61B7A6E}" type="presParOf" srcId="{1728C94D-1E57-4454-B6B1-3CDB9E80C7D8}" destId="{4ABB8D1F-49E1-45BD-B267-077C635CB494}" srcOrd="1" destOrd="0" presId="urn:microsoft.com/office/officeart/2005/8/layout/hierarchy6"/>
    <dgm:cxn modelId="{2FD9DEFF-48FA-481B-9F52-7AC23224D032}" type="presParOf" srcId="{7A447EE7-83BA-46C8-8713-F14AD67FB2F1}" destId="{E7C5124E-2CF5-4BD3-9FDE-E436B197FEDE}" srcOrd="2" destOrd="0" presId="urn:microsoft.com/office/officeart/2005/8/layout/hierarchy6"/>
    <dgm:cxn modelId="{4ECEC284-6A40-4075-90EE-252FBCAE3B4E}" type="presParOf" srcId="{7A447EE7-83BA-46C8-8713-F14AD67FB2F1}" destId="{BE106DDE-142F-465A-8561-47D646466E0D}" srcOrd="3" destOrd="0" presId="urn:microsoft.com/office/officeart/2005/8/layout/hierarchy6"/>
    <dgm:cxn modelId="{6D0518E8-6F4E-4C06-BD60-D12F7222DAB0}" type="presParOf" srcId="{BE106DDE-142F-465A-8561-47D646466E0D}" destId="{03737399-593D-445C-9D88-C7E32B9D1DEB}" srcOrd="0" destOrd="0" presId="urn:microsoft.com/office/officeart/2005/8/layout/hierarchy6"/>
    <dgm:cxn modelId="{86E71F40-3934-4804-8670-E72BEAC0C11C}" type="presParOf" srcId="{BE106DDE-142F-465A-8561-47D646466E0D}" destId="{F86D1330-9864-401A-A1AC-0C79D59DAC8A}" srcOrd="1" destOrd="0" presId="urn:microsoft.com/office/officeart/2005/8/layout/hierarchy6"/>
    <dgm:cxn modelId="{3A7224C8-8896-413D-A7A5-895189DEC469}" type="presParOf" srcId="{BDA45308-EDC6-4FA1-B880-C6F5EF48FB44}" destId="{261953CD-AC99-4679-AAE3-F0ED7F5E2DA0}" srcOrd="2" destOrd="0" presId="urn:microsoft.com/office/officeart/2005/8/layout/hierarchy6"/>
    <dgm:cxn modelId="{1881B3F7-9A02-4DC7-97CD-53F2833ECF09}" type="presParOf" srcId="{BDA45308-EDC6-4FA1-B880-C6F5EF48FB44}" destId="{DC723398-FCEA-4EF9-8348-91DDC2F412CD}" srcOrd="3" destOrd="0" presId="urn:microsoft.com/office/officeart/2005/8/layout/hierarchy6"/>
    <dgm:cxn modelId="{AAF52F2D-9D0B-4DFB-9C1B-15D4DF5911E9}" type="presParOf" srcId="{DC723398-FCEA-4EF9-8348-91DDC2F412CD}" destId="{A0976B74-CA7E-4F31-AB21-AF6411E8D853}" srcOrd="0" destOrd="0" presId="urn:microsoft.com/office/officeart/2005/8/layout/hierarchy6"/>
    <dgm:cxn modelId="{08A0B590-CB34-49EB-B792-9306EB7A2B31}" type="presParOf" srcId="{DC723398-FCEA-4EF9-8348-91DDC2F412CD}" destId="{CBF21A06-E981-4420-8EEA-2F62AD8C4959}" srcOrd="1" destOrd="0" presId="urn:microsoft.com/office/officeart/2005/8/layout/hierarchy6"/>
    <dgm:cxn modelId="{9ED6BF9B-3EBD-4FC0-BA1D-0C2469877928}" type="presParOf" srcId="{CBF21A06-E981-4420-8EEA-2F62AD8C4959}" destId="{ADF8DA2F-8037-4B2C-8B3F-3EBA926FD158}" srcOrd="0" destOrd="0" presId="urn:microsoft.com/office/officeart/2005/8/layout/hierarchy6"/>
    <dgm:cxn modelId="{C6D495B4-83FD-44FD-93BD-03F3AB91CD59}" type="presParOf" srcId="{CBF21A06-E981-4420-8EEA-2F62AD8C4959}" destId="{1D459AA0-C33D-4D18-A109-F88C35CB164D}" srcOrd="1" destOrd="0" presId="urn:microsoft.com/office/officeart/2005/8/layout/hierarchy6"/>
    <dgm:cxn modelId="{C929B4E2-9002-493A-A668-550F9D625422}" type="presParOf" srcId="{1D459AA0-C33D-4D18-A109-F88C35CB164D}" destId="{167DCC45-386A-4E97-978F-954E39880154}" srcOrd="0" destOrd="0" presId="urn:microsoft.com/office/officeart/2005/8/layout/hierarchy6"/>
    <dgm:cxn modelId="{C854BFE4-8152-4898-9C12-DB082E3573A8}" type="presParOf" srcId="{1D459AA0-C33D-4D18-A109-F88C35CB164D}" destId="{B1C0C481-1BDD-4223-8FCC-2B8CDBE76684}" srcOrd="1" destOrd="0" presId="urn:microsoft.com/office/officeart/2005/8/layout/hierarchy6"/>
    <dgm:cxn modelId="{74BADA27-2E85-4D2D-A1D0-B0C51DAB0499}" type="presParOf" srcId="{BDA45308-EDC6-4FA1-B880-C6F5EF48FB44}" destId="{4E7FF26A-D355-447E-AB2C-CB05E0846D6A}" srcOrd="4" destOrd="0" presId="urn:microsoft.com/office/officeart/2005/8/layout/hierarchy6"/>
    <dgm:cxn modelId="{EF1CEF1C-4148-4497-8378-7CC9EC4C90E7}" type="presParOf" srcId="{BDA45308-EDC6-4FA1-B880-C6F5EF48FB44}" destId="{F901ECA2-9071-4A8D-A0AB-76973F0C0070}" srcOrd="5" destOrd="0" presId="urn:microsoft.com/office/officeart/2005/8/layout/hierarchy6"/>
    <dgm:cxn modelId="{7FACE398-A78F-401B-B0DA-4F350B4D8EE2}" type="presParOf" srcId="{F901ECA2-9071-4A8D-A0AB-76973F0C0070}" destId="{66C12880-86E3-4BFF-A7B4-48123B0C9430}" srcOrd="0" destOrd="0" presId="urn:microsoft.com/office/officeart/2005/8/layout/hierarchy6"/>
    <dgm:cxn modelId="{9A6A234F-DAD4-4561-9842-635FDEC04A3D}" type="presParOf" srcId="{F901ECA2-9071-4A8D-A0AB-76973F0C0070}" destId="{1F4DE11E-3050-4D8A-B607-70BC827CD604}" srcOrd="1" destOrd="0" presId="urn:microsoft.com/office/officeart/2005/8/layout/hierarchy6"/>
    <dgm:cxn modelId="{2A092720-4AE0-476E-9B89-B76E5C955FD6}" type="presParOf" srcId="{1F4DE11E-3050-4D8A-B607-70BC827CD604}" destId="{856EC3D6-E324-4154-8A90-AF37664CDEB9}" srcOrd="0" destOrd="0" presId="urn:microsoft.com/office/officeart/2005/8/layout/hierarchy6"/>
    <dgm:cxn modelId="{C335E867-35C8-4C9A-A434-0CDF90C1DEDA}" type="presParOf" srcId="{1F4DE11E-3050-4D8A-B607-70BC827CD604}" destId="{B77051A9-0FE2-4AA7-AA03-1C04C1D30B2F}" srcOrd="1" destOrd="0" presId="urn:microsoft.com/office/officeart/2005/8/layout/hierarchy6"/>
    <dgm:cxn modelId="{48D78374-B372-45BB-B3F6-628B866FFEB9}" type="presParOf" srcId="{B77051A9-0FE2-4AA7-AA03-1C04C1D30B2F}" destId="{C4B3D719-2A5D-4F8D-9976-50A0435EC96E}" srcOrd="0" destOrd="0" presId="urn:microsoft.com/office/officeart/2005/8/layout/hierarchy6"/>
    <dgm:cxn modelId="{644C7097-B966-4581-A58E-8FA68228D93D}" type="presParOf" srcId="{B77051A9-0FE2-4AA7-AA03-1C04C1D30B2F}" destId="{FA135912-EBA1-40B3-9C8B-4BE96113F77A}" srcOrd="1" destOrd="0" presId="urn:microsoft.com/office/officeart/2005/8/layout/hierarchy6"/>
    <dgm:cxn modelId="{8CD87F01-6F4A-4C2F-B1D4-6C24FB21D2B0}" type="presParOf" srcId="{1F4DE11E-3050-4D8A-B607-70BC827CD604}" destId="{501C29A5-3F56-4A27-B7DC-2869AD40911A}" srcOrd="2" destOrd="0" presId="urn:microsoft.com/office/officeart/2005/8/layout/hierarchy6"/>
    <dgm:cxn modelId="{E0B4A722-24BC-4325-9D4D-28139AD7842C}" type="presParOf" srcId="{1F4DE11E-3050-4D8A-B607-70BC827CD604}" destId="{2D4CF809-D58E-4B3A-894C-2780AA348DDB}" srcOrd="3" destOrd="0" presId="urn:microsoft.com/office/officeart/2005/8/layout/hierarchy6"/>
    <dgm:cxn modelId="{8CCEEFB5-96B9-4B97-A9DF-5EC599F877B7}" type="presParOf" srcId="{2D4CF809-D58E-4B3A-894C-2780AA348DDB}" destId="{A0798763-6B53-40F7-BF9A-8C571C06E6AE}" srcOrd="0" destOrd="0" presId="urn:microsoft.com/office/officeart/2005/8/layout/hierarchy6"/>
    <dgm:cxn modelId="{65C93AE3-8400-416D-B3DE-BAA50548A625}" type="presParOf" srcId="{2D4CF809-D58E-4B3A-894C-2780AA348DDB}" destId="{8A7E8736-B4BF-480F-BE67-B0DC39C5C403}" srcOrd="1" destOrd="0" presId="urn:microsoft.com/office/officeart/2005/8/layout/hierarchy6"/>
    <dgm:cxn modelId="{9BD1528C-61CB-4BAA-B8EC-59DB03AE0DBF}" type="presParOf" srcId="{1F4DE11E-3050-4D8A-B607-70BC827CD604}" destId="{C8C31F20-F766-42E4-885C-2A6AA25B61B5}" srcOrd="4" destOrd="0" presId="urn:microsoft.com/office/officeart/2005/8/layout/hierarchy6"/>
    <dgm:cxn modelId="{32AC51D6-90E8-45D6-9E53-3DB8A13A67C8}" type="presParOf" srcId="{1F4DE11E-3050-4D8A-B607-70BC827CD604}" destId="{AC6A4D31-6DE7-43E7-ACDD-D845C1382352}" srcOrd="5" destOrd="0" presId="urn:microsoft.com/office/officeart/2005/8/layout/hierarchy6"/>
    <dgm:cxn modelId="{2BD6B853-038A-44A9-A21F-8107EFB05E00}" type="presParOf" srcId="{AC6A4D31-6DE7-43E7-ACDD-D845C1382352}" destId="{0BE28160-2F83-4EBA-8218-30574054B569}" srcOrd="0" destOrd="0" presId="urn:microsoft.com/office/officeart/2005/8/layout/hierarchy6"/>
    <dgm:cxn modelId="{6DF1902F-272A-4C01-99B5-70ADEDE1BDCE}" type="presParOf" srcId="{AC6A4D31-6DE7-43E7-ACDD-D845C1382352}" destId="{D20F4BF7-729B-460B-87A6-6BFE15016B9D}" srcOrd="1" destOrd="0" presId="urn:microsoft.com/office/officeart/2005/8/layout/hierarchy6"/>
    <dgm:cxn modelId="{DA3D260E-76CF-4BDC-9761-DDB9D660CDB1}" type="presParOf" srcId="{470F8ECD-31BE-4A1A-8B1A-863EC293C7C2}" destId="{74EEC763-8B3D-47F2-A243-0C34653B8F8D}" srcOrd="2" destOrd="0" presId="urn:microsoft.com/office/officeart/2005/8/layout/hierarchy6"/>
    <dgm:cxn modelId="{11C936C1-32C4-4A4B-82B7-83EF23CF9715}" type="presParOf" srcId="{470F8ECD-31BE-4A1A-8B1A-863EC293C7C2}" destId="{C02527D6-2AFB-45D1-B77F-25DB6CF546DA}" srcOrd="3" destOrd="0" presId="urn:microsoft.com/office/officeart/2005/8/layout/hierarchy6"/>
    <dgm:cxn modelId="{927A95E8-1FA5-4540-A2BE-2A646029E825}" type="presParOf" srcId="{C02527D6-2AFB-45D1-B77F-25DB6CF546DA}" destId="{9AB9F033-B027-48F4-887C-C643007118DC}" srcOrd="0" destOrd="0" presId="urn:microsoft.com/office/officeart/2005/8/layout/hierarchy6"/>
    <dgm:cxn modelId="{B435E157-2799-4AFB-AF3B-CD1A99C5267A}" type="presParOf" srcId="{C02527D6-2AFB-45D1-B77F-25DB6CF546DA}" destId="{85E5AC24-2AA9-44B3-9894-CF895A758CE9}" srcOrd="1" destOrd="0" presId="urn:microsoft.com/office/officeart/2005/8/layout/hierarchy6"/>
    <dgm:cxn modelId="{BDFD18A1-A7E3-4C04-8C60-CECB2FCA0FDC}" type="presParOf" srcId="{85E5AC24-2AA9-44B3-9894-CF895A758CE9}" destId="{C2DD174E-CF08-4758-9A13-F340EF101390}" srcOrd="0" destOrd="0" presId="urn:microsoft.com/office/officeart/2005/8/layout/hierarchy6"/>
    <dgm:cxn modelId="{CB5C89A2-4105-4CE4-A9EF-AF1A69BD1A23}" type="presParOf" srcId="{85E5AC24-2AA9-44B3-9894-CF895A758CE9}" destId="{F6DB58A8-E8FA-4DD5-B10B-5F44EE71951E}" srcOrd="1" destOrd="0" presId="urn:microsoft.com/office/officeart/2005/8/layout/hierarchy6"/>
    <dgm:cxn modelId="{FD2BE3A5-0061-44CA-9D22-34F2FA2031E9}" type="presParOf" srcId="{F6DB58A8-E8FA-4DD5-B10B-5F44EE71951E}" destId="{9EC604EE-3693-45B5-A1BA-76D8E2111E17}" srcOrd="0" destOrd="0" presId="urn:microsoft.com/office/officeart/2005/8/layout/hierarchy6"/>
    <dgm:cxn modelId="{E2F2159F-CBB2-465D-9633-D549A07B0875}" type="presParOf" srcId="{F6DB58A8-E8FA-4DD5-B10B-5F44EE71951E}" destId="{BE26361A-98C0-438D-B94A-949FE8230D42}" srcOrd="1" destOrd="0" presId="urn:microsoft.com/office/officeart/2005/8/layout/hierarchy6"/>
    <dgm:cxn modelId="{66ED9FE5-5AD4-4141-9329-3987CE601950}" type="presParOf" srcId="{85E5AC24-2AA9-44B3-9894-CF895A758CE9}" destId="{6FFE32A3-5F18-4DFC-8FBF-18E41F3EC763}" srcOrd="2" destOrd="0" presId="urn:microsoft.com/office/officeart/2005/8/layout/hierarchy6"/>
    <dgm:cxn modelId="{D9E28F84-AB54-4398-A7DB-02EC5C44FB19}" type="presParOf" srcId="{85E5AC24-2AA9-44B3-9894-CF895A758CE9}" destId="{2A81FFCC-7894-4130-9B55-5646F662471B}" srcOrd="3" destOrd="0" presId="urn:microsoft.com/office/officeart/2005/8/layout/hierarchy6"/>
    <dgm:cxn modelId="{67652FCA-D5A9-4AA8-8C1E-84F56C5EDF99}" type="presParOf" srcId="{2A81FFCC-7894-4130-9B55-5646F662471B}" destId="{FFE03605-BEF2-4325-92FD-E01ECCE285C5}" srcOrd="0" destOrd="0" presId="urn:microsoft.com/office/officeart/2005/8/layout/hierarchy6"/>
    <dgm:cxn modelId="{F0F8303F-F84E-417F-9AC3-7ED935A9FF46}" type="presParOf" srcId="{2A81FFCC-7894-4130-9B55-5646F662471B}" destId="{1CFB7E08-4936-4B21-90D6-C94A96F122C3}" srcOrd="1" destOrd="0" presId="urn:microsoft.com/office/officeart/2005/8/layout/hierarchy6"/>
    <dgm:cxn modelId="{ED9C7367-A2A2-4F04-B1A4-00F3EA4187D1}" type="presParOf" srcId="{1CFB7E08-4936-4B21-90D6-C94A96F122C3}" destId="{FC14EDF1-4687-4862-B6BD-D77DB59779D3}" srcOrd="0" destOrd="0" presId="urn:microsoft.com/office/officeart/2005/8/layout/hierarchy6"/>
    <dgm:cxn modelId="{F766E1B8-E9E7-42F7-A999-F8F325D411AA}" type="presParOf" srcId="{1CFB7E08-4936-4B21-90D6-C94A96F122C3}" destId="{A1B491DA-0BE1-4F52-837F-BDAEE33926F0}" srcOrd="1" destOrd="0" presId="urn:microsoft.com/office/officeart/2005/8/layout/hierarchy6"/>
    <dgm:cxn modelId="{D5BEF451-E5AD-45A2-879B-F3B6152D27DF}" type="presParOf" srcId="{A1B491DA-0BE1-4F52-837F-BDAEE33926F0}" destId="{B3175014-DF94-455D-924E-59C199E7537A}" srcOrd="0" destOrd="0" presId="urn:microsoft.com/office/officeart/2005/8/layout/hierarchy6"/>
    <dgm:cxn modelId="{BD6B972B-C916-4040-A5A4-D8B55CAB8B82}" type="presParOf" srcId="{A1B491DA-0BE1-4F52-837F-BDAEE33926F0}" destId="{ED163D88-7E8A-4DCA-9D2D-B5EBF4C9FB41}" srcOrd="1" destOrd="0" presId="urn:microsoft.com/office/officeart/2005/8/layout/hierarchy6"/>
    <dgm:cxn modelId="{862AEF52-8D44-477D-8A58-DACA8F4CFC1C}" type="presParOf" srcId="{85E5AC24-2AA9-44B3-9894-CF895A758CE9}" destId="{3DCBE48C-69B9-43B7-98F4-D8DAC14F402B}" srcOrd="4" destOrd="0" presId="urn:microsoft.com/office/officeart/2005/8/layout/hierarchy6"/>
    <dgm:cxn modelId="{6F577488-AA7A-4B8E-9330-F676183F4D05}" type="presParOf" srcId="{85E5AC24-2AA9-44B3-9894-CF895A758CE9}" destId="{27BC39F5-450F-44A0-A950-FC1BF540B5BB}" srcOrd="5" destOrd="0" presId="urn:microsoft.com/office/officeart/2005/8/layout/hierarchy6"/>
    <dgm:cxn modelId="{4B194711-9465-4511-949C-E9314792C061}" type="presParOf" srcId="{27BC39F5-450F-44A0-A950-FC1BF540B5BB}" destId="{8F968A83-E942-4BF3-A566-4D63B6615079}" srcOrd="0" destOrd="0" presId="urn:microsoft.com/office/officeart/2005/8/layout/hierarchy6"/>
    <dgm:cxn modelId="{8CFD9112-40AA-464A-B006-8AC7869FBFC2}" type="presParOf" srcId="{27BC39F5-450F-44A0-A950-FC1BF540B5BB}" destId="{AC6E845E-E22A-446E-AD34-24F92FEB613B}" srcOrd="1" destOrd="0" presId="urn:microsoft.com/office/officeart/2005/8/layout/hierarchy6"/>
    <dgm:cxn modelId="{F61A2493-624E-490A-88EE-881C87F6C891}" type="presParOf" srcId="{AC6E845E-E22A-446E-AD34-24F92FEB613B}" destId="{B2EFF80B-7CC7-4BD6-8DE9-3FEBA5C60CC3}" srcOrd="0" destOrd="0" presId="urn:microsoft.com/office/officeart/2005/8/layout/hierarchy6"/>
    <dgm:cxn modelId="{FBE5EC9F-D2D8-48FD-BD90-ED95DA9E6151}" type="presParOf" srcId="{AC6E845E-E22A-446E-AD34-24F92FEB613B}" destId="{2A61C341-261C-4870-9C96-C3CC38F4C8F8}" srcOrd="1" destOrd="0" presId="urn:microsoft.com/office/officeart/2005/8/layout/hierarchy6"/>
    <dgm:cxn modelId="{05EF316A-D0AF-4428-83A6-2906D3EA795B}" type="presParOf" srcId="{2A61C341-261C-4870-9C96-C3CC38F4C8F8}" destId="{AA0C72DD-735C-487B-8359-B633D158FB59}" srcOrd="0" destOrd="0" presId="urn:microsoft.com/office/officeart/2005/8/layout/hierarchy6"/>
    <dgm:cxn modelId="{3E8ECFE6-A8AE-47A4-9A64-0B61FE61CA65}" type="presParOf" srcId="{2A61C341-261C-4870-9C96-C3CC38F4C8F8}" destId="{AC05C65C-4BFB-49F7-8847-A5FB92D1FE0B}" srcOrd="1" destOrd="0" presId="urn:microsoft.com/office/officeart/2005/8/layout/hierarchy6"/>
    <dgm:cxn modelId="{038C6C4D-0CAA-4B39-BE32-94BD31DAC26E}" type="presParOf" srcId="{AC05C65C-4BFB-49F7-8847-A5FB92D1FE0B}" destId="{C3F8E8C0-5533-4DC3-83E7-8FE2296CBB6F}" srcOrd="0" destOrd="0" presId="urn:microsoft.com/office/officeart/2005/8/layout/hierarchy6"/>
    <dgm:cxn modelId="{7619A7EA-2000-4D86-9B99-A8CDF2FA14A6}" type="presParOf" srcId="{AC05C65C-4BFB-49F7-8847-A5FB92D1FE0B}" destId="{E2E9B439-60AC-4FE1-BB4B-68097ADA6648}" srcOrd="1" destOrd="0" presId="urn:microsoft.com/office/officeart/2005/8/layout/hierarchy6"/>
    <dgm:cxn modelId="{4E1934DC-2BEE-4AA2-85C4-C66AA2CDD1E7}" type="presParOf" srcId="{E2E9B439-60AC-4FE1-BB4B-68097ADA6648}" destId="{EB68ADA1-7EFC-4046-A0ED-A82E1DC7C582}" srcOrd="0" destOrd="0" presId="urn:microsoft.com/office/officeart/2005/8/layout/hierarchy6"/>
    <dgm:cxn modelId="{AD3610F3-DDD7-4E21-9DC9-548BEEA8CADA}" type="presParOf" srcId="{E2E9B439-60AC-4FE1-BB4B-68097ADA6648}" destId="{E346FDFD-8FFC-4B60-95CC-28EA5B9F00A4}" srcOrd="1" destOrd="0" presId="urn:microsoft.com/office/officeart/2005/8/layout/hierarchy6"/>
    <dgm:cxn modelId="{BAF4A2D7-0A94-4C36-9AA1-8D2D8E01398D}" type="presParOf" srcId="{751F89FD-AAFD-4663-A7C1-2B2FD4EEC464}" destId="{491F180C-AC83-41EF-AD13-7206CDDD4ED8}"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446619-1FBA-4DA8-9075-F7422C8CF8F2}" type="doc">
      <dgm:prSet loTypeId="urn:diagrams.loki3.com/VaryingWidthList" loCatId="officeonline" qsTypeId="urn:microsoft.com/office/officeart/2005/8/quickstyle/simple1" qsCatId="simple" csTypeId="urn:microsoft.com/office/officeart/2005/8/colors/accent1_2" csCatId="accent1" phldr="1"/>
      <dgm:spPr/>
      <dgm:t>
        <a:bodyPr/>
        <a:lstStyle/>
        <a:p>
          <a:endParaRPr lang="en-GB"/>
        </a:p>
      </dgm:t>
    </dgm:pt>
    <dgm:pt modelId="{5269FB1B-B20D-432C-950D-466E2223283A}">
      <dgm:prSet phldrT="[Text]" phldr="0" custT="1"/>
      <dgm:spPr/>
      <dgm:t>
        <a:bodyPr/>
        <a:lstStyle/>
        <a:p>
          <a:r>
            <a:rPr lang="en-GB" sz="1100" b="1" dirty="0">
              <a:solidFill>
                <a:schemeClr val="tx1"/>
              </a:solidFill>
            </a:rPr>
            <a:t>Grade 6</a:t>
          </a:r>
        </a:p>
      </dgm:t>
    </dgm:pt>
    <dgm:pt modelId="{09235BC7-7B87-43A8-A412-259CB93008E7}" type="parTrans" cxnId="{4ADF0A05-C931-4B9D-B46D-D87A0213D10B}">
      <dgm:prSet/>
      <dgm:spPr/>
      <dgm:t>
        <a:bodyPr/>
        <a:lstStyle/>
        <a:p>
          <a:endParaRPr lang="en-GB" sz="1600" b="1">
            <a:solidFill>
              <a:schemeClr val="tx1"/>
            </a:solidFill>
          </a:endParaRPr>
        </a:p>
      </dgm:t>
    </dgm:pt>
    <dgm:pt modelId="{CAD3A0BB-718A-46CE-A9F8-F2B00094821F}" type="sibTrans" cxnId="{4ADF0A05-C931-4B9D-B46D-D87A0213D10B}">
      <dgm:prSet/>
      <dgm:spPr/>
      <dgm:t>
        <a:bodyPr/>
        <a:lstStyle/>
        <a:p>
          <a:endParaRPr lang="en-GB" sz="1600" b="1">
            <a:solidFill>
              <a:schemeClr val="tx1"/>
            </a:solidFill>
          </a:endParaRPr>
        </a:p>
      </dgm:t>
    </dgm:pt>
    <dgm:pt modelId="{D07AAEC6-DA36-430F-9EF5-5B5C9F4E6F88}">
      <dgm:prSet phldrT="[Text]" phldr="0" custT="1"/>
      <dgm:spPr/>
      <dgm:t>
        <a:bodyPr/>
        <a:lstStyle/>
        <a:p>
          <a:r>
            <a:rPr lang="en-US" sz="1100" b="1" dirty="0">
              <a:solidFill>
                <a:schemeClr val="tx1"/>
              </a:solidFill>
            </a:rPr>
            <a:t>AS</a:t>
          </a:r>
          <a:endParaRPr lang="en-GB" sz="1100" b="1" dirty="0">
            <a:solidFill>
              <a:schemeClr val="tx1"/>
            </a:solidFill>
          </a:endParaRPr>
        </a:p>
      </dgm:t>
    </dgm:pt>
    <dgm:pt modelId="{6F387166-7641-4EA7-AEC9-D9B009895350}" type="parTrans" cxnId="{051CC137-3B36-47CD-B629-283BDFDE33FB}">
      <dgm:prSet/>
      <dgm:spPr/>
      <dgm:t>
        <a:bodyPr/>
        <a:lstStyle/>
        <a:p>
          <a:endParaRPr lang="en-GB" sz="1600" b="1">
            <a:solidFill>
              <a:schemeClr val="tx1"/>
            </a:solidFill>
          </a:endParaRPr>
        </a:p>
      </dgm:t>
    </dgm:pt>
    <dgm:pt modelId="{F4D756C8-D5BB-4012-83EF-ACC455DB2353}" type="sibTrans" cxnId="{051CC137-3B36-47CD-B629-283BDFDE33FB}">
      <dgm:prSet/>
      <dgm:spPr/>
      <dgm:t>
        <a:bodyPr/>
        <a:lstStyle/>
        <a:p>
          <a:endParaRPr lang="en-GB" sz="1600" b="1">
            <a:solidFill>
              <a:schemeClr val="tx1"/>
            </a:solidFill>
          </a:endParaRPr>
        </a:p>
      </dgm:t>
    </dgm:pt>
    <dgm:pt modelId="{E22CF34B-F10B-4B45-9C97-F4345B7F7965}">
      <dgm:prSet phldrT="[Text]" phldr="0" custT="1"/>
      <dgm:spPr/>
      <dgm:t>
        <a:bodyPr/>
        <a:lstStyle/>
        <a:p>
          <a:r>
            <a:rPr lang="en-GB" sz="1100" b="1" dirty="0">
              <a:solidFill>
                <a:schemeClr val="tx1"/>
              </a:solidFill>
            </a:rPr>
            <a:t>Grade 7</a:t>
          </a:r>
        </a:p>
      </dgm:t>
    </dgm:pt>
    <dgm:pt modelId="{7541B631-3EE3-4EF0-BF87-886B9EB4E640}" type="parTrans" cxnId="{9D17CE7E-106A-48F0-A795-E30F394E5497}">
      <dgm:prSet/>
      <dgm:spPr/>
      <dgm:t>
        <a:bodyPr/>
        <a:lstStyle/>
        <a:p>
          <a:endParaRPr lang="en-GB" sz="1600" b="1">
            <a:solidFill>
              <a:schemeClr val="tx1"/>
            </a:solidFill>
          </a:endParaRPr>
        </a:p>
      </dgm:t>
    </dgm:pt>
    <dgm:pt modelId="{F8E7725A-9CBB-4940-A561-926A5B1E978C}" type="sibTrans" cxnId="{9D17CE7E-106A-48F0-A795-E30F394E5497}">
      <dgm:prSet/>
      <dgm:spPr/>
      <dgm:t>
        <a:bodyPr/>
        <a:lstStyle/>
        <a:p>
          <a:endParaRPr lang="en-GB" sz="1600" b="1">
            <a:solidFill>
              <a:schemeClr val="tx1"/>
            </a:solidFill>
          </a:endParaRPr>
        </a:p>
      </dgm:t>
    </dgm:pt>
    <dgm:pt modelId="{839EFD4C-F023-4EFC-A05B-7B3647C08CFD}">
      <dgm:prSet phldrT="[Text]" phldr="0" custT="1"/>
      <dgm:spPr/>
      <dgm:t>
        <a:bodyPr/>
        <a:lstStyle/>
        <a:p>
          <a:r>
            <a:rPr lang="en-GB" sz="1100" b="1" kern="1200" dirty="0">
              <a:solidFill>
                <a:schemeClr val="tx1"/>
              </a:solidFill>
            </a:rPr>
            <a:t>DP</a:t>
          </a:r>
        </a:p>
      </dgm:t>
    </dgm:pt>
    <dgm:pt modelId="{EDDF4C09-2531-41C0-8C30-E5074E0FD287}" type="parTrans" cxnId="{D8C23133-5F1C-40D3-AEBE-AEE8FEA75F25}">
      <dgm:prSet/>
      <dgm:spPr/>
      <dgm:t>
        <a:bodyPr/>
        <a:lstStyle/>
        <a:p>
          <a:endParaRPr lang="en-GB" sz="1600" b="1">
            <a:solidFill>
              <a:schemeClr val="tx1"/>
            </a:solidFill>
          </a:endParaRPr>
        </a:p>
      </dgm:t>
    </dgm:pt>
    <dgm:pt modelId="{BE8CB2D9-21B2-48D1-A8F0-A7007AE2CCF2}" type="sibTrans" cxnId="{D8C23133-5F1C-40D3-AEBE-AEE8FEA75F25}">
      <dgm:prSet/>
      <dgm:spPr/>
      <dgm:t>
        <a:bodyPr/>
        <a:lstStyle/>
        <a:p>
          <a:endParaRPr lang="en-GB" sz="1600" b="1">
            <a:solidFill>
              <a:schemeClr val="tx1"/>
            </a:solidFill>
          </a:endParaRPr>
        </a:p>
      </dgm:t>
    </dgm:pt>
    <dgm:pt modelId="{0F1B2A6E-7D84-4437-80AF-8A4483C5C572}">
      <dgm:prSet phldrT="[Text]" custT="1"/>
      <dgm:spPr/>
      <dgm:t>
        <a:bodyPr/>
        <a:lstStyle/>
        <a:p>
          <a:r>
            <a:rPr lang="en-US" sz="1100" b="1" kern="1200" dirty="0">
              <a:solidFill>
                <a:srgbClr val="000000"/>
              </a:solidFill>
              <a:latin typeface="Neue Haas Grotesk Text Pro"/>
              <a:ea typeface="+mn-ea"/>
              <a:cs typeface="+mn-cs"/>
            </a:rPr>
            <a:t>EO2</a:t>
          </a:r>
          <a:endParaRPr lang="en-GB" sz="1100" b="1" kern="1200" dirty="0">
            <a:solidFill>
              <a:srgbClr val="000000"/>
            </a:solidFill>
            <a:latin typeface="Neue Haas Grotesk Text Pro"/>
            <a:ea typeface="+mn-ea"/>
            <a:cs typeface="+mn-cs"/>
          </a:endParaRPr>
        </a:p>
      </dgm:t>
    </dgm:pt>
    <dgm:pt modelId="{A1637FF4-0778-414F-B2BD-8934D4C7C677}" type="parTrans" cxnId="{234066E5-957B-445F-B967-361C9AE6DFEC}">
      <dgm:prSet/>
      <dgm:spPr/>
      <dgm:t>
        <a:bodyPr/>
        <a:lstStyle/>
        <a:p>
          <a:endParaRPr lang="en-GB"/>
        </a:p>
      </dgm:t>
    </dgm:pt>
    <dgm:pt modelId="{DD90E55B-6372-4472-80D2-A1FFD1FAB187}" type="sibTrans" cxnId="{234066E5-957B-445F-B967-361C9AE6DFEC}">
      <dgm:prSet/>
      <dgm:spPr/>
      <dgm:t>
        <a:bodyPr/>
        <a:lstStyle/>
        <a:p>
          <a:endParaRPr lang="en-GB"/>
        </a:p>
      </dgm:t>
    </dgm:pt>
    <dgm:pt modelId="{B131BB87-1C70-4DD1-99F9-52553AA4F472}" type="pres">
      <dgm:prSet presAssocID="{C5446619-1FBA-4DA8-9075-F7422C8CF8F2}" presName="Name0" presStyleCnt="0">
        <dgm:presLayoutVars>
          <dgm:resizeHandles/>
        </dgm:presLayoutVars>
      </dgm:prSet>
      <dgm:spPr/>
    </dgm:pt>
    <dgm:pt modelId="{3DA59451-41D6-468F-819A-402985E15780}" type="pres">
      <dgm:prSet presAssocID="{5269FB1B-B20D-432C-950D-466E2223283A}" presName="text" presStyleLbl="node1" presStyleIdx="0" presStyleCnt="5" custLinFactNeighborY="1">
        <dgm:presLayoutVars>
          <dgm:bulletEnabled val="1"/>
        </dgm:presLayoutVars>
      </dgm:prSet>
      <dgm:spPr/>
    </dgm:pt>
    <dgm:pt modelId="{EED3164B-4FE4-447F-B25C-B246DB47D317}" type="pres">
      <dgm:prSet presAssocID="{CAD3A0BB-718A-46CE-A9F8-F2B00094821F}" presName="space" presStyleCnt="0"/>
      <dgm:spPr/>
    </dgm:pt>
    <dgm:pt modelId="{26BF2B9E-0E49-4193-AEDF-5EE87A03FCD0}" type="pres">
      <dgm:prSet presAssocID="{E22CF34B-F10B-4B45-9C97-F4345B7F7965}" presName="text" presStyleLbl="node1" presStyleIdx="1" presStyleCnt="5">
        <dgm:presLayoutVars>
          <dgm:bulletEnabled val="1"/>
        </dgm:presLayoutVars>
      </dgm:prSet>
      <dgm:spPr/>
    </dgm:pt>
    <dgm:pt modelId="{93E81AF8-CD64-4E62-A4E1-CCD4D018CFEC}" type="pres">
      <dgm:prSet presAssocID="{F8E7725A-9CBB-4940-A561-926A5B1E978C}" presName="space" presStyleCnt="0"/>
      <dgm:spPr/>
    </dgm:pt>
    <dgm:pt modelId="{FD8356B5-D0D4-4265-95DF-63E2090C010E}" type="pres">
      <dgm:prSet presAssocID="{839EFD4C-F023-4EFC-A05B-7B3647C08CFD}" presName="text" presStyleLbl="node1" presStyleIdx="2" presStyleCnt="5">
        <dgm:presLayoutVars>
          <dgm:bulletEnabled val="1"/>
        </dgm:presLayoutVars>
      </dgm:prSet>
      <dgm:spPr/>
    </dgm:pt>
    <dgm:pt modelId="{DD356CF8-AFCF-4844-9C5F-38BB8A93778F}" type="pres">
      <dgm:prSet presAssocID="{BE8CB2D9-21B2-48D1-A8F0-A7007AE2CCF2}" presName="space" presStyleCnt="0"/>
      <dgm:spPr/>
    </dgm:pt>
    <dgm:pt modelId="{B2E4FB4F-FC89-4917-BE2D-4E3A5170872A}" type="pres">
      <dgm:prSet presAssocID="{D07AAEC6-DA36-430F-9EF5-5B5C9F4E6F88}" presName="text" presStyleLbl="node1" presStyleIdx="3" presStyleCnt="5">
        <dgm:presLayoutVars>
          <dgm:bulletEnabled val="1"/>
        </dgm:presLayoutVars>
      </dgm:prSet>
      <dgm:spPr/>
    </dgm:pt>
    <dgm:pt modelId="{56CDF2AA-EAAB-49D4-99F4-A7BA41DC99E7}" type="pres">
      <dgm:prSet presAssocID="{F4D756C8-D5BB-4012-83EF-ACC455DB2353}" presName="space" presStyleCnt="0"/>
      <dgm:spPr/>
    </dgm:pt>
    <dgm:pt modelId="{E3B436BF-18FD-4627-A645-80F312CFA0DB}" type="pres">
      <dgm:prSet presAssocID="{0F1B2A6E-7D84-4437-80AF-8A4483C5C572}" presName="text" presStyleLbl="node1" presStyleIdx="4" presStyleCnt="5">
        <dgm:presLayoutVars>
          <dgm:bulletEnabled val="1"/>
        </dgm:presLayoutVars>
      </dgm:prSet>
      <dgm:spPr/>
    </dgm:pt>
  </dgm:ptLst>
  <dgm:cxnLst>
    <dgm:cxn modelId="{4ADF0A05-C931-4B9D-B46D-D87A0213D10B}" srcId="{C5446619-1FBA-4DA8-9075-F7422C8CF8F2}" destId="{5269FB1B-B20D-432C-950D-466E2223283A}" srcOrd="0" destOrd="0" parTransId="{09235BC7-7B87-43A8-A412-259CB93008E7}" sibTransId="{CAD3A0BB-718A-46CE-A9F8-F2B00094821F}"/>
    <dgm:cxn modelId="{E1ACBD06-E857-48BD-B3EF-387973996501}" type="presOf" srcId="{E22CF34B-F10B-4B45-9C97-F4345B7F7965}" destId="{26BF2B9E-0E49-4193-AEDF-5EE87A03FCD0}" srcOrd="0" destOrd="0" presId="urn:diagrams.loki3.com/VaryingWidthList"/>
    <dgm:cxn modelId="{D8C23133-5F1C-40D3-AEBE-AEE8FEA75F25}" srcId="{C5446619-1FBA-4DA8-9075-F7422C8CF8F2}" destId="{839EFD4C-F023-4EFC-A05B-7B3647C08CFD}" srcOrd="2" destOrd="0" parTransId="{EDDF4C09-2531-41C0-8C30-E5074E0FD287}" sibTransId="{BE8CB2D9-21B2-48D1-A8F0-A7007AE2CCF2}"/>
    <dgm:cxn modelId="{051CC137-3B36-47CD-B629-283BDFDE33FB}" srcId="{C5446619-1FBA-4DA8-9075-F7422C8CF8F2}" destId="{D07AAEC6-DA36-430F-9EF5-5B5C9F4E6F88}" srcOrd="3" destOrd="0" parTransId="{6F387166-7641-4EA7-AEC9-D9B009895350}" sibTransId="{F4D756C8-D5BB-4012-83EF-ACC455DB2353}"/>
    <dgm:cxn modelId="{9D17CE7E-106A-48F0-A795-E30F394E5497}" srcId="{C5446619-1FBA-4DA8-9075-F7422C8CF8F2}" destId="{E22CF34B-F10B-4B45-9C97-F4345B7F7965}" srcOrd="1" destOrd="0" parTransId="{7541B631-3EE3-4EF0-BF87-886B9EB4E640}" sibTransId="{F8E7725A-9CBB-4940-A561-926A5B1E978C}"/>
    <dgm:cxn modelId="{CB7A9681-F1DE-46E0-BF96-8B4E953B03DA}" type="presOf" srcId="{839EFD4C-F023-4EFC-A05B-7B3647C08CFD}" destId="{FD8356B5-D0D4-4265-95DF-63E2090C010E}" srcOrd="0" destOrd="0" presId="urn:diagrams.loki3.com/VaryingWidthList"/>
    <dgm:cxn modelId="{4E953693-156A-42D8-B975-E02535535F31}" type="presOf" srcId="{5269FB1B-B20D-432C-950D-466E2223283A}" destId="{3DA59451-41D6-468F-819A-402985E15780}" srcOrd="0" destOrd="0" presId="urn:diagrams.loki3.com/VaryingWidthList"/>
    <dgm:cxn modelId="{7EA87B9B-FA57-47C1-8348-C2165519330F}" type="presOf" srcId="{D07AAEC6-DA36-430F-9EF5-5B5C9F4E6F88}" destId="{B2E4FB4F-FC89-4917-BE2D-4E3A5170872A}" srcOrd="0" destOrd="0" presId="urn:diagrams.loki3.com/VaryingWidthList"/>
    <dgm:cxn modelId="{57EAD7A1-2A7D-498A-92A7-27CB0644ADB3}" type="presOf" srcId="{0F1B2A6E-7D84-4437-80AF-8A4483C5C572}" destId="{E3B436BF-18FD-4627-A645-80F312CFA0DB}" srcOrd="0" destOrd="0" presId="urn:diagrams.loki3.com/VaryingWidthList"/>
    <dgm:cxn modelId="{CC8D04A5-30B2-4A66-9B00-02992F98CCBC}" type="presOf" srcId="{C5446619-1FBA-4DA8-9075-F7422C8CF8F2}" destId="{B131BB87-1C70-4DD1-99F9-52553AA4F472}" srcOrd="0" destOrd="0" presId="urn:diagrams.loki3.com/VaryingWidthList"/>
    <dgm:cxn modelId="{234066E5-957B-445F-B967-361C9AE6DFEC}" srcId="{C5446619-1FBA-4DA8-9075-F7422C8CF8F2}" destId="{0F1B2A6E-7D84-4437-80AF-8A4483C5C572}" srcOrd="4" destOrd="0" parTransId="{A1637FF4-0778-414F-B2BD-8934D4C7C677}" sibTransId="{DD90E55B-6372-4472-80D2-A1FFD1FAB187}"/>
    <dgm:cxn modelId="{3343DEB0-1B5B-4EB3-A637-1D54DF176E89}" type="presParOf" srcId="{B131BB87-1C70-4DD1-99F9-52553AA4F472}" destId="{3DA59451-41D6-468F-819A-402985E15780}" srcOrd="0" destOrd="0" presId="urn:diagrams.loki3.com/VaryingWidthList"/>
    <dgm:cxn modelId="{C0EA2206-F6CD-490A-8F4F-B31199C0531D}" type="presParOf" srcId="{B131BB87-1C70-4DD1-99F9-52553AA4F472}" destId="{EED3164B-4FE4-447F-B25C-B246DB47D317}" srcOrd="1" destOrd="0" presId="urn:diagrams.loki3.com/VaryingWidthList"/>
    <dgm:cxn modelId="{4F6C66FA-5E0C-4822-8DE4-1C79ADB0836B}" type="presParOf" srcId="{B131BB87-1C70-4DD1-99F9-52553AA4F472}" destId="{26BF2B9E-0E49-4193-AEDF-5EE87A03FCD0}" srcOrd="2" destOrd="0" presId="urn:diagrams.loki3.com/VaryingWidthList"/>
    <dgm:cxn modelId="{E3367ED6-9F50-4772-810D-49AF07C6C1C0}" type="presParOf" srcId="{B131BB87-1C70-4DD1-99F9-52553AA4F472}" destId="{93E81AF8-CD64-4E62-A4E1-CCD4D018CFEC}" srcOrd="3" destOrd="0" presId="urn:diagrams.loki3.com/VaryingWidthList"/>
    <dgm:cxn modelId="{8B7A23ED-D0CD-47D4-AB55-464D2A58711A}" type="presParOf" srcId="{B131BB87-1C70-4DD1-99F9-52553AA4F472}" destId="{FD8356B5-D0D4-4265-95DF-63E2090C010E}" srcOrd="4" destOrd="0" presId="urn:diagrams.loki3.com/VaryingWidthList"/>
    <dgm:cxn modelId="{322E6E32-DECF-4249-BCB4-253DDC57AF6C}" type="presParOf" srcId="{B131BB87-1C70-4DD1-99F9-52553AA4F472}" destId="{DD356CF8-AFCF-4844-9C5F-38BB8A93778F}" srcOrd="5" destOrd="0" presId="urn:diagrams.loki3.com/VaryingWidthList"/>
    <dgm:cxn modelId="{84CE510E-174C-4CC7-90ED-057863D0C483}" type="presParOf" srcId="{B131BB87-1C70-4DD1-99F9-52553AA4F472}" destId="{B2E4FB4F-FC89-4917-BE2D-4E3A5170872A}" srcOrd="6" destOrd="0" presId="urn:diagrams.loki3.com/VaryingWidthList"/>
    <dgm:cxn modelId="{B869BE5B-6AB4-4E6B-BE89-84FC83CE68AC}" type="presParOf" srcId="{B131BB87-1C70-4DD1-99F9-52553AA4F472}" destId="{56CDF2AA-EAAB-49D4-99F4-A7BA41DC99E7}" srcOrd="7" destOrd="0" presId="urn:diagrams.loki3.com/VaryingWidthList"/>
    <dgm:cxn modelId="{22CE7497-C8F1-43A2-8ACC-708A0A090644}" type="presParOf" srcId="{B131BB87-1C70-4DD1-99F9-52553AA4F472}" destId="{E3B436BF-18FD-4627-A645-80F312CFA0DB}" srcOrd="8" destOrd="0" presId="urn:diagrams.loki3.com/VaryingWidth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00BD903-7245-4F3A-8C45-3B28A13F509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EC04589A-9965-4487-95B9-089F40FD5DAB}">
      <dgm:prSet phldrT="[Text]" custT="1"/>
      <dgm:spPr>
        <a:solidFill>
          <a:srgbClr val="92D050">
            <a:alpha val="78000"/>
          </a:srgbClr>
        </a:solidFill>
      </dgm:spPr>
      <dgm: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1">
                <a:extLst>
                  <a:ext uri="{A12FA001-AC4F-418D-AE19-62706E023703}">
                    <ahyp:hlinkClr xmlns:ahyp="http://schemas.microsoft.com/office/drawing/2018/hyperlinkcolor" val="tx"/>
                  </a:ext>
                </a:extLst>
              </a:hlinkClick>
            </a:rPr>
            <a:t>School performance</a:t>
          </a:r>
          <a:endParaRPr lang="en-GB" sz="1800" b="1" kern="1200" dirty="0">
            <a:solidFill>
              <a:srgbClr val="000000"/>
            </a:solidFill>
            <a:latin typeface="Neue Haas Grotesk Text Pro"/>
            <a:ea typeface="+mn-ea"/>
            <a:cs typeface="+mn-cs"/>
          </a:endParaRPr>
        </a:p>
        <a:p>
          <a:pPr marL="0" lvl="0" algn="ctr" defTabSz="622300">
            <a:lnSpc>
              <a:spcPct val="90000"/>
            </a:lnSpc>
            <a:spcBef>
              <a:spcPct val="0"/>
            </a:spcBef>
            <a:spcAft>
              <a:spcPct val="35000"/>
            </a:spcAft>
            <a:buNone/>
          </a:pPr>
          <a:r>
            <a:rPr lang="en-GB" sz="1400" b="1" kern="1200" dirty="0">
              <a:solidFill>
                <a:schemeClr val="tx1"/>
              </a:solidFill>
            </a:rPr>
            <a:t>Status</a:t>
          </a:r>
          <a:r>
            <a:rPr lang="en-GB" sz="1400" kern="1200" dirty="0">
              <a:solidFill>
                <a:schemeClr val="tx1"/>
              </a:solidFill>
            </a:rPr>
            <a:t>: Accredited Official Statistics</a:t>
          </a:r>
          <a:r>
            <a:rPr lang="en-GB" sz="1400" kern="1200" dirty="0">
              <a:solidFill>
                <a:schemeClr val="tx1"/>
              </a:solidFill>
              <a:hlinkClick xmlns:r="http://schemas.openxmlformats.org/officeDocument/2006/relationships" r:id="rId2">
                <a:extLst>
                  <a:ext uri="{A12FA001-AC4F-418D-AE19-62706E023703}">
                    <ahyp:hlinkClr xmlns:ahyp="http://schemas.microsoft.com/office/drawing/2018/hyperlinkcolor" val="tx"/>
                  </a:ext>
                </a:extLst>
              </a:hlinkClick>
            </a:rPr>
            <a:t> </a:t>
          </a:r>
          <a:endParaRPr lang="en-GB" sz="1400" kern="1200" dirty="0">
            <a:solidFill>
              <a:schemeClr val="tx1"/>
            </a:solidFill>
          </a:endParaRPr>
        </a:p>
      </dgm:t>
    </dgm:pt>
    <dgm:pt modelId="{DF512247-C642-49EB-84B6-36420F066D38}" type="parTrans" cxnId="{EBC62ABD-BBC3-4F39-8D65-C90B7927AECD}">
      <dgm:prSet/>
      <dgm:spPr/>
      <dgm:t>
        <a:bodyPr/>
        <a:lstStyle/>
        <a:p>
          <a:endParaRPr lang="en-GB">
            <a:solidFill>
              <a:schemeClr val="tx1"/>
            </a:solidFill>
          </a:endParaRPr>
        </a:p>
      </dgm:t>
    </dgm:pt>
    <dgm:pt modelId="{EF2474FF-8973-4DBD-BC5B-1CD796C40916}" type="sibTrans" cxnId="{EBC62ABD-BBC3-4F39-8D65-C90B7927AECD}">
      <dgm:prSet/>
      <dgm:spPr/>
      <dgm:t>
        <a:bodyPr/>
        <a:lstStyle/>
        <a:p>
          <a:endParaRPr lang="en-GB">
            <a:solidFill>
              <a:schemeClr val="tx1"/>
            </a:solidFill>
          </a:endParaRPr>
        </a:p>
      </dgm:t>
    </dgm:pt>
    <dgm:pt modelId="{27616F9C-3432-4930-A891-9190F80BE6D1}">
      <dgm:prSet phldrT="[Text]" custT="1"/>
      <dgm:spPr>
        <a:solidFill>
          <a:srgbClr val="92D050">
            <a:alpha val="78000"/>
          </a:srgbClr>
        </a:solidFill>
      </dgm:spPr>
      <dgm: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3">
                <a:extLst>
                  <a:ext uri="{A12FA001-AC4F-418D-AE19-62706E023703}">
                    <ahyp:hlinkClr xmlns:ahyp="http://schemas.microsoft.com/office/drawing/2018/hyperlinkcolor" val="tx"/>
                  </a:ext>
                </a:extLst>
              </a:hlinkClick>
            </a:rPr>
            <a:t>School leavers</a:t>
          </a:r>
          <a:endParaRPr lang="en-GB" sz="1800" b="1" kern="1200" dirty="0">
            <a:solidFill>
              <a:srgbClr val="000000"/>
            </a:solidFill>
            <a:latin typeface="Neue Haas Grotesk Text Pro"/>
            <a:ea typeface="+mn-ea"/>
            <a:cs typeface="+mn-cs"/>
          </a:endParaRPr>
        </a:p>
        <a:p>
          <a:pPr marL="0" lvl="0" algn="ctr" defTabSz="622300">
            <a:lnSpc>
              <a:spcPct val="90000"/>
            </a:lnSpc>
            <a:spcBef>
              <a:spcPct val="0"/>
            </a:spcBef>
            <a:spcAft>
              <a:spcPct val="35000"/>
            </a:spcAft>
            <a:buNone/>
          </a:pPr>
          <a:r>
            <a:rPr lang="en-GB" sz="1400" b="1" kern="1200" dirty="0">
              <a:solidFill>
                <a:schemeClr val="tx1"/>
              </a:solidFill>
            </a:rPr>
            <a:t>Status</a:t>
          </a:r>
          <a:r>
            <a:rPr lang="en-GB" sz="1400" kern="1200" dirty="0">
              <a:solidFill>
                <a:schemeClr val="tx1"/>
              </a:solidFill>
            </a:rPr>
            <a:t>: Accredited Official Statistics</a:t>
          </a:r>
          <a:r>
            <a:rPr lang="en-GB" sz="1400" kern="1200" dirty="0">
              <a:solidFill>
                <a:schemeClr val="tx1"/>
              </a:solidFill>
              <a:hlinkClick xmlns:r="http://schemas.openxmlformats.org/officeDocument/2006/relationships" r:id="rId2">
                <a:extLst>
                  <a:ext uri="{A12FA001-AC4F-418D-AE19-62706E023703}">
                    <ahyp:hlinkClr xmlns:ahyp="http://schemas.microsoft.com/office/drawing/2018/hyperlinkcolor" val="tx"/>
                  </a:ext>
                </a:extLst>
              </a:hlinkClick>
            </a:rPr>
            <a:t> </a:t>
          </a:r>
          <a:endParaRPr lang="en-GB" sz="1400" kern="1200" dirty="0">
            <a:solidFill>
              <a:schemeClr val="tx1"/>
            </a:solidFill>
          </a:endParaRPr>
        </a:p>
      </dgm:t>
    </dgm:pt>
    <dgm:pt modelId="{8A3F31CA-1A6C-49A8-AFBD-91D151393CFD}" type="parTrans" cxnId="{D0BBA2EA-53CC-4C51-BAFA-2E26B3EBAD32}">
      <dgm:prSet/>
      <dgm:spPr/>
      <dgm:t>
        <a:bodyPr/>
        <a:lstStyle/>
        <a:p>
          <a:endParaRPr lang="en-GB">
            <a:solidFill>
              <a:schemeClr val="tx1"/>
            </a:solidFill>
          </a:endParaRPr>
        </a:p>
      </dgm:t>
    </dgm:pt>
    <dgm:pt modelId="{CBF0381F-E082-49CE-BA20-811720645476}" type="sibTrans" cxnId="{D0BBA2EA-53CC-4C51-BAFA-2E26B3EBAD32}">
      <dgm:prSet/>
      <dgm:spPr/>
      <dgm:t>
        <a:bodyPr/>
        <a:lstStyle/>
        <a:p>
          <a:endParaRPr lang="en-GB">
            <a:solidFill>
              <a:schemeClr val="tx1"/>
            </a:solidFill>
          </a:endParaRPr>
        </a:p>
      </dgm:t>
    </dgm:pt>
    <dgm:pt modelId="{1ABAD4AE-A4A7-4215-90C8-9CF230D83223}">
      <dgm:prSet custT="1"/>
      <dgm:spPr>
        <a:solidFill>
          <a:srgbClr val="92D050">
            <a:alpha val="78000"/>
          </a:srgbClr>
        </a:solidFill>
      </dgm:spPr>
      <dgm: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4">
                <a:extLst>
                  <a:ext uri="{A12FA001-AC4F-418D-AE19-62706E023703}">
                    <ahyp:hlinkClr xmlns:ahyp="http://schemas.microsoft.com/office/drawing/2018/hyperlinkcolor" val="tx"/>
                  </a:ext>
                </a:extLst>
              </a:hlinkClick>
            </a:rPr>
            <a:t>Pupil attendance</a:t>
          </a:r>
          <a:endParaRPr lang="en-GB" sz="1800" b="1" kern="1200" dirty="0">
            <a:solidFill>
              <a:srgbClr val="000000"/>
            </a:solidFill>
            <a:latin typeface="Neue Haas Grotesk Text Pro"/>
            <a:ea typeface="+mn-ea"/>
            <a:cs typeface="+mn-cs"/>
          </a:endParaRPr>
        </a:p>
        <a:p>
          <a:pPr marL="0" lvl="0" algn="ctr" defTabSz="622300">
            <a:lnSpc>
              <a:spcPct val="90000"/>
            </a:lnSpc>
            <a:spcBef>
              <a:spcPct val="0"/>
            </a:spcBef>
            <a:spcAft>
              <a:spcPct val="35000"/>
            </a:spcAft>
            <a:buNone/>
          </a:pPr>
          <a:r>
            <a:rPr lang="en-GB" sz="1400" b="1" kern="1200" dirty="0">
              <a:solidFill>
                <a:schemeClr val="tx1"/>
              </a:solidFill>
            </a:rPr>
            <a:t>Status</a:t>
          </a:r>
          <a:r>
            <a:rPr lang="en-GB" sz="1400" kern="1200" dirty="0">
              <a:solidFill>
                <a:schemeClr val="tx1"/>
              </a:solidFill>
            </a:rPr>
            <a:t>: Accredited Official Statistics</a:t>
          </a:r>
          <a:r>
            <a:rPr lang="en-GB" sz="1400" kern="1200" dirty="0">
              <a:solidFill>
                <a:schemeClr val="tx1"/>
              </a:solidFill>
              <a:hlinkClick xmlns:r="http://schemas.openxmlformats.org/officeDocument/2006/relationships" r:id="rId2">
                <a:extLst>
                  <a:ext uri="{A12FA001-AC4F-418D-AE19-62706E023703}">
                    <ahyp:hlinkClr xmlns:ahyp="http://schemas.microsoft.com/office/drawing/2018/hyperlinkcolor" val="tx"/>
                  </a:ext>
                </a:extLst>
              </a:hlinkClick>
            </a:rPr>
            <a:t> </a:t>
          </a:r>
          <a:endParaRPr lang="en-GB" sz="1400" kern="1200" dirty="0">
            <a:solidFill>
              <a:schemeClr val="tx1"/>
            </a:solidFill>
          </a:endParaRPr>
        </a:p>
      </dgm:t>
    </dgm:pt>
    <dgm:pt modelId="{2F4CE9F9-468A-4E10-8A1B-74FBA34FA8F0}" type="parTrans" cxnId="{0CA88C8B-9D97-475E-A1AD-2E7916916F22}">
      <dgm:prSet/>
      <dgm:spPr/>
      <dgm:t>
        <a:bodyPr/>
        <a:lstStyle/>
        <a:p>
          <a:endParaRPr lang="en-GB">
            <a:solidFill>
              <a:schemeClr val="tx1"/>
            </a:solidFill>
          </a:endParaRPr>
        </a:p>
      </dgm:t>
    </dgm:pt>
    <dgm:pt modelId="{216C919C-9EC7-4ED9-9067-62DCB9FD6E17}" type="sibTrans" cxnId="{0CA88C8B-9D97-475E-A1AD-2E7916916F22}">
      <dgm:prSet/>
      <dgm:spPr/>
      <dgm:t>
        <a:bodyPr/>
        <a:lstStyle/>
        <a:p>
          <a:endParaRPr lang="en-GB">
            <a:solidFill>
              <a:schemeClr val="tx1"/>
            </a:solidFill>
          </a:endParaRPr>
        </a:p>
      </dgm:t>
    </dgm:pt>
    <dgm:pt modelId="{114A90FA-57A4-4738-B550-B81840D39B44}">
      <dgm:prSet custT="1"/>
      <dgm:spPr>
        <a:solidFill>
          <a:srgbClr val="92D050">
            <a:alpha val="78000"/>
          </a:srgbClr>
        </a:solidFill>
      </dgm:spPr>
      <dgm:t>
        <a:bodyPr/>
        <a:lstStyle/>
        <a:p>
          <a:r>
            <a:rPr lang="en-GB" sz="1800" b="1" dirty="0">
              <a:solidFill>
                <a:schemeClr val="tx1"/>
              </a:solidFill>
              <a:hlinkClick xmlns:r="http://schemas.openxmlformats.org/officeDocument/2006/relationships" r:id="rId2">
                <a:extLst>
                  <a:ext uri="{A12FA001-AC4F-418D-AE19-62706E023703}">
                    <ahyp:hlinkClr xmlns:ahyp="http://schemas.microsoft.com/office/drawing/2018/hyperlinkcolor" val="tx"/>
                  </a:ext>
                </a:extLst>
              </a:hlinkClick>
            </a:rPr>
            <a:t>School enrolments</a:t>
          </a:r>
        </a:p>
        <a:p>
          <a:r>
            <a:rPr lang="en-GB" sz="1400" b="1" dirty="0">
              <a:solidFill>
                <a:schemeClr val="tx1"/>
              </a:solidFill>
            </a:rPr>
            <a:t>Status</a:t>
          </a:r>
          <a:r>
            <a:rPr lang="en-GB" sz="1400" dirty="0">
              <a:solidFill>
                <a:schemeClr val="tx1"/>
              </a:solidFill>
            </a:rPr>
            <a:t>: Accredited Official Statistics</a:t>
          </a:r>
          <a:r>
            <a:rPr lang="en-GB" sz="1400" dirty="0">
              <a:solidFill>
                <a:schemeClr val="tx1"/>
              </a:solidFill>
              <a:hlinkClick xmlns:r="http://schemas.openxmlformats.org/officeDocument/2006/relationships" r:id="rId2">
                <a:extLst>
                  <a:ext uri="{A12FA001-AC4F-418D-AE19-62706E023703}">
                    <ahyp:hlinkClr xmlns:ahyp="http://schemas.microsoft.com/office/drawing/2018/hyperlinkcolor" val="tx"/>
                  </a:ext>
                </a:extLst>
              </a:hlinkClick>
            </a:rPr>
            <a:t> </a:t>
          </a:r>
          <a:endParaRPr lang="en-GB" sz="1400" dirty="0">
            <a:solidFill>
              <a:schemeClr val="tx1"/>
            </a:solidFill>
          </a:endParaRPr>
        </a:p>
      </dgm:t>
    </dgm:pt>
    <dgm:pt modelId="{2F79B5CA-6096-401C-95D4-8B0B861B423A}" type="parTrans" cxnId="{A14B0AB4-1853-4936-9552-F6A6CD81351C}">
      <dgm:prSet/>
      <dgm:spPr/>
      <dgm:t>
        <a:bodyPr/>
        <a:lstStyle/>
        <a:p>
          <a:endParaRPr lang="en-GB">
            <a:solidFill>
              <a:schemeClr val="tx1"/>
            </a:solidFill>
          </a:endParaRPr>
        </a:p>
      </dgm:t>
    </dgm:pt>
    <dgm:pt modelId="{E61C8F43-3205-4DEE-9DCB-F7B3834E5355}" type="sibTrans" cxnId="{A14B0AB4-1853-4936-9552-F6A6CD81351C}">
      <dgm:prSet/>
      <dgm:spPr/>
      <dgm:t>
        <a:bodyPr/>
        <a:lstStyle/>
        <a:p>
          <a:endParaRPr lang="en-GB">
            <a:solidFill>
              <a:schemeClr val="tx1"/>
            </a:solidFill>
          </a:endParaRPr>
        </a:p>
      </dgm:t>
    </dgm:pt>
    <dgm:pt modelId="{A92B5952-7BAE-4A44-B387-4B4021E03DB2}">
      <dgm:prSet custT="1"/>
      <dgm:spPr>
        <a:solidFill>
          <a:schemeClr val="accent4">
            <a:lumMod val="60000"/>
            <a:lumOff val="40000"/>
            <a:alpha val="78000"/>
          </a:schemeClr>
        </a:solidFill>
      </dgm:spPr>
      <dgm:t>
        <a:bodyPr/>
        <a:lstStyle/>
        <a:p>
          <a:pPr marL="0" lvl="0" indent="0" algn="ctr" defTabSz="800100">
            <a:lnSpc>
              <a:spcPct val="90000"/>
            </a:lnSpc>
            <a:spcBef>
              <a:spcPct val="0"/>
            </a:spcBef>
            <a:spcAft>
              <a:spcPct val="35000"/>
            </a:spcAft>
            <a:buNone/>
          </a:pPr>
          <a:r>
            <a:rPr lang="en-US" sz="1400" b="1" kern="1200" dirty="0">
              <a:solidFill>
                <a:srgbClr val="000000"/>
              </a:solidFill>
              <a:latin typeface="Neue Haas Grotesk Text Pro"/>
              <a:ea typeface="+mn-ea"/>
              <a:cs typeface="+mn-cs"/>
              <a:hlinkClick xmlns:r="http://schemas.openxmlformats.org/officeDocument/2006/relationships" r:id="rId5">
                <a:extLst>
                  <a:ext uri="{A12FA001-AC4F-418D-AE19-62706E023703}">
                    <ahyp:hlinkClr xmlns:ahyp="http://schemas.microsoft.com/office/drawing/2018/hyperlinkcolor" val="tx"/>
                  </a:ext>
                </a:extLst>
              </a:hlinkClick>
            </a:rPr>
            <a:t>Teacher vacancies, sickness absence and substitution</a:t>
          </a:r>
          <a:r>
            <a:rPr lang="en-US" sz="1400" b="1" kern="1200" dirty="0">
              <a:solidFill>
                <a:srgbClr val="000000"/>
              </a:solidFill>
              <a:latin typeface="Neue Haas Grotesk Text Pro"/>
              <a:ea typeface="+mn-ea"/>
              <a:cs typeface="+mn-cs"/>
            </a:rPr>
            <a:t> </a:t>
          </a:r>
          <a:endParaRPr lang="en-GB" sz="1400" b="1" kern="1200" dirty="0">
            <a:solidFill>
              <a:srgbClr val="000000"/>
            </a:solidFill>
            <a:latin typeface="Neue Haas Grotesk Text Pro"/>
            <a:ea typeface="+mn-ea"/>
            <a:cs typeface="+mn-cs"/>
          </a:endParaRPr>
        </a:p>
        <a:p>
          <a:pPr marL="0" lvl="0" algn="ctr" defTabSz="622300">
            <a:lnSpc>
              <a:spcPct val="90000"/>
            </a:lnSpc>
            <a:spcBef>
              <a:spcPct val="0"/>
            </a:spcBef>
            <a:spcAft>
              <a:spcPct val="35000"/>
            </a:spcAft>
            <a:buNone/>
          </a:pPr>
          <a:r>
            <a:rPr lang="en-GB" sz="1400" b="1" kern="1200" dirty="0">
              <a:solidFill>
                <a:schemeClr val="tx1"/>
              </a:solidFill>
            </a:rPr>
            <a:t>Status</a:t>
          </a:r>
          <a:r>
            <a:rPr lang="en-GB" sz="1400" kern="1200" dirty="0">
              <a:solidFill>
                <a:schemeClr val="tx1"/>
              </a:solidFill>
            </a:rPr>
            <a:t>: Official Statistics</a:t>
          </a:r>
          <a:r>
            <a:rPr lang="en-GB" sz="1400" kern="1200" dirty="0">
              <a:solidFill>
                <a:schemeClr val="tx1"/>
              </a:solidFill>
              <a:hlinkClick xmlns:r="http://schemas.openxmlformats.org/officeDocument/2006/relationships" r:id="rId2">
                <a:extLst>
                  <a:ext uri="{A12FA001-AC4F-418D-AE19-62706E023703}">
                    <ahyp:hlinkClr xmlns:ahyp="http://schemas.microsoft.com/office/drawing/2018/hyperlinkcolor" val="tx"/>
                  </a:ext>
                </a:extLst>
              </a:hlinkClick>
            </a:rPr>
            <a:t> </a:t>
          </a:r>
          <a:endParaRPr lang="en-GB" sz="1400" kern="1200" dirty="0">
            <a:solidFill>
              <a:schemeClr val="tx1"/>
            </a:solidFill>
          </a:endParaRPr>
        </a:p>
      </dgm:t>
    </dgm:pt>
    <dgm:pt modelId="{B719FDE5-5908-4DED-BEC2-69E2C9DBAF54}" type="parTrans" cxnId="{79BA6FA7-F0F7-4589-B942-88DF173C23BA}">
      <dgm:prSet/>
      <dgm:spPr/>
      <dgm:t>
        <a:bodyPr/>
        <a:lstStyle/>
        <a:p>
          <a:endParaRPr lang="en-GB">
            <a:solidFill>
              <a:schemeClr val="tx1"/>
            </a:solidFill>
          </a:endParaRPr>
        </a:p>
      </dgm:t>
    </dgm:pt>
    <dgm:pt modelId="{8A487CD0-44E3-4E80-803B-12F0A20ECEF4}" type="sibTrans" cxnId="{79BA6FA7-F0F7-4589-B942-88DF173C23BA}">
      <dgm:prSet/>
      <dgm:spPr/>
      <dgm:t>
        <a:bodyPr/>
        <a:lstStyle/>
        <a:p>
          <a:endParaRPr lang="en-GB">
            <a:solidFill>
              <a:schemeClr val="tx1"/>
            </a:solidFill>
          </a:endParaRPr>
        </a:p>
      </dgm:t>
    </dgm:pt>
    <dgm:pt modelId="{DAF72838-A16B-47E4-8DB7-115A372C3366}">
      <dgm:prSet custT="1"/>
      <dgm:spPr>
        <a:solidFill>
          <a:schemeClr val="accent2">
            <a:lumMod val="20000"/>
            <a:lumOff val="80000"/>
          </a:schemeClr>
        </a:solidFill>
      </dgm:spPr>
      <dgm: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6">
                <a:extLst>
                  <a:ext uri="{A12FA001-AC4F-418D-AE19-62706E023703}">
                    <ahyp:hlinkClr xmlns:ahyp="http://schemas.microsoft.com/office/drawing/2018/hyperlinkcolor" val="tx"/>
                  </a:ext>
                </a:extLst>
              </a:hlinkClick>
            </a:rPr>
            <a:t>School meals</a:t>
          </a:r>
        </a:p>
        <a:p>
          <a:pPr marL="0" lvl="0" indent="0" algn="ctr" defTabSz="800100">
            <a:lnSpc>
              <a:spcPct val="90000"/>
            </a:lnSpc>
            <a:spcBef>
              <a:spcPct val="0"/>
            </a:spcBef>
            <a:spcAft>
              <a:spcPct val="35000"/>
            </a:spcAft>
            <a:buNone/>
          </a:pPr>
          <a:r>
            <a:rPr lang="en-GB" sz="1400" b="1" kern="1200" dirty="0">
              <a:solidFill>
                <a:srgbClr val="000000"/>
              </a:solidFill>
              <a:latin typeface="Neue Haas Grotesk Text Pro"/>
              <a:ea typeface="+mn-ea"/>
              <a:cs typeface="+mn-cs"/>
            </a:rPr>
            <a:t>Status</a:t>
          </a:r>
          <a:r>
            <a:rPr lang="en-GB" sz="1400" b="0" kern="1200" dirty="0">
              <a:solidFill>
                <a:srgbClr val="000000"/>
              </a:solidFill>
              <a:latin typeface="Neue Haas Grotesk Text Pro"/>
              <a:ea typeface="+mn-ea"/>
              <a:cs typeface="+mn-cs"/>
            </a:rPr>
            <a:t>: </a:t>
          </a:r>
          <a:r>
            <a:rPr lang="en-GB" sz="1400" kern="1200" dirty="0">
              <a:solidFill>
                <a:schemeClr val="tx1"/>
              </a:solidFill>
            </a:rPr>
            <a:t>Official Statistics in Development </a:t>
          </a:r>
          <a:endParaRPr lang="en-GB" sz="1400" b="0" kern="1200" dirty="0">
            <a:solidFill>
              <a:srgbClr val="000000"/>
            </a:solidFill>
            <a:latin typeface="Neue Haas Grotesk Text Pro"/>
            <a:ea typeface="+mn-ea"/>
            <a:cs typeface="+mn-cs"/>
          </a:endParaRPr>
        </a:p>
      </dgm:t>
    </dgm:pt>
    <dgm:pt modelId="{599EB6D5-C1C1-4C0F-8123-1F2429CF745F}" type="parTrans" cxnId="{8132E297-3E78-40FE-B834-10CF99B6E252}">
      <dgm:prSet/>
      <dgm:spPr/>
      <dgm:t>
        <a:bodyPr/>
        <a:lstStyle/>
        <a:p>
          <a:endParaRPr lang="en-GB">
            <a:solidFill>
              <a:schemeClr val="tx1"/>
            </a:solidFill>
          </a:endParaRPr>
        </a:p>
      </dgm:t>
    </dgm:pt>
    <dgm:pt modelId="{423FEA1A-D9A8-49C9-962E-B2264B8C0C9B}" type="sibTrans" cxnId="{8132E297-3E78-40FE-B834-10CF99B6E252}">
      <dgm:prSet/>
      <dgm:spPr/>
      <dgm:t>
        <a:bodyPr/>
        <a:lstStyle/>
        <a:p>
          <a:endParaRPr lang="en-GB">
            <a:solidFill>
              <a:schemeClr val="tx1"/>
            </a:solidFill>
          </a:endParaRPr>
        </a:p>
      </dgm:t>
    </dgm:pt>
    <dgm:pt modelId="{66EB9771-0895-4F2C-909A-F32F2F5571B6}">
      <dgm:prSet custT="1"/>
      <dgm:spPr>
        <a:solidFill>
          <a:srgbClr val="92D050">
            <a:alpha val="78000"/>
          </a:srgbClr>
        </a:solidFill>
      </dgm:spPr>
      <dgm: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5">
                <a:extLst>
                  <a:ext uri="{A12FA001-AC4F-418D-AE19-62706E023703}">
                    <ahyp:hlinkClr xmlns:ahyp="http://schemas.microsoft.com/office/drawing/2018/hyperlinkcolor" val="tx"/>
                  </a:ext>
                </a:extLst>
              </a:hlinkClick>
            </a:rPr>
            <a:t>Teacher Workforce</a:t>
          </a:r>
          <a:endParaRPr lang="en-GB" sz="1800" b="1" kern="1200" dirty="0">
            <a:solidFill>
              <a:srgbClr val="000000"/>
            </a:solidFill>
            <a:latin typeface="Neue Haas Grotesk Text Pro"/>
            <a:ea typeface="+mn-ea"/>
            <a:cs typeface="+mn-cs"/>
          </a:endParaRPr>
        </a:p>
        <a:p>
          <a:pPr marL="0" lvl="0" indent="0" algn="ctr" defTabSz="800100">
            <a:lnSpc>
              <a:spcPct val="90000"/>
            </a:lnSpc>
            <a:spcBef>
              <a:spcPct val="0"/>
            </a:spcBef>
            <a:spcAft>
              <a:spcPct val="35000"/>
            </a:spcAft>
            <a:buNone/>
          </a:pPr>
          <a:r>
            <a:rPr lang="en-GB" sz="1400" b="1" kern="1200" dirty="0">
              <a:solidFill>
                <a:srgbClr val="000000"/>
              </a:solidFill>
              <a:latin typeface="Neue Haas Grotesk Text Pro"/>
              <a:ea typeface="+mn-ea"/>
              <a:cs typeface="+mn-cs"/>
            </a:rPr>
            <a:t>Status</a:t>
          </a:r>
          <a:r>
            <a:rPr lang="en-GB" sz="1400" kern="1200" dirty="0">
              <a:solidFill>
                <a:srgbClr val="000000"/>
              </a:solidFill>
              <a:latin typeface="Neue Haas Grotesk Text Pro"/>
              <a:ea typeface="+mn-ea"/>
              <a:cs typeface="+mn-cs"/>
            </a:rPr>
            <a:t>: Accredited Official Statistics</a:t>
          </a:r>
        </a:p>
      </dgm:t>
    </dgm:pt>
    <dgm:pt modelId="{79D4FC0F-7010-409E-B5C3-0EBF82195C51}" type="parTrans" cxnId="{C4DB8B5B-021B-4094-9CD1-987E0FC01426}">
      <dgm:prSet/>
      <dgm:spPr/>
      <dgm:t>
        <a:bodyPr/>
        <a:lstStyle/>
        <a:p>
          <a:endParaRPr lang="en-GB">
            <a:solidFill>
              <a:schemeClr val="tx1"/>
            </a:solidFill>
          </a:endParaRPr>
        </a:p>
      </dgm:t>
    </dgm:pt>
    <dgm:pt modelId="{EB266EF8-414B-418F-BA9B-5E6E7FB085E2}" type="sibTrans" cxnId="{C4DB8B5B-021B-4094-9CD1-987E0FC01426}">
      <dgm:prSet/>
      <dgm:spPr/>
      <dgm:t>
        <a:bodyPr/>
        <a:lstStyle/>
        <a:p>
          <a:endParaRPr lang="en-GB">
            <a:solidFill>
              <a:schemeClr val="tx1"/>
            </a:solidFill>
          </a:endParaRPr>
        </a:p>
      </dgm:t>
    </dgm:pt>
    <dgm:pt modelId="{5AC84E4A-08E1-41B6-AB78-529D88744A76}">
      <dgm:prSet custT="1"/>
      <dgm:spPr>
        <a:solidFill>
          <a:schemeClr val="accent2">
            <a:lumMod val="20000"/>
            <a:lumOff val="80000"/>
          </a:schemeClr>
        </a:solidFill>
      </dgm:spPr>
      <dgm: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7">
                <a:extLst>
                  <a:ext uri="{A12FA001-AC4F-418D-AE19-62706E023703}">
                    <ahyp:hlinkClr xmlns:ahyp="http://schemas.microsoft.com/office/drawing/2018/hyperlinkcolor" val="tx"/>
                  </a:ext>
                </a:extLst>
              </a:hlinkClick>
            </a:rPr>
            <a:t>Pupil suspensions and expulsions</a:t>
          </a:r>
          <a:endParaRPr lang="en-GB" sz="1800" b="1" kern="1200" dirty="0">
            <a:solidFill>
              <a:srgbClr val="000000"/>
            </a:solidFill>
            <a:latin typeface="Neue Haas Grotesk Text Pro"/>
            <a:ea typeface="+mn-ea"/>
            <a:cs typeface="+mn-cs"/>
          </a:endParaRPr>
        </a:p>
        <a:p>
          <a:pPr marL="0" lvl="0" algn="ctr" defTabSz="622300">
            <a:lnSpc>
              <a:spcPct val="90000"/>
            </a:lnSpc>
            <a:spcBef>
              <a:spcPct val="0"/>
            </a:spcBef>
            <a:spcAft>
              <a:spcPct val="35000"/>
            </a:spcAft>
            <a:buNone/>
          </a:pPr>
          <a:r>
            <a:rPr lang="en-GB" sz="1400" b="1" kern="1200" dirty="0">
              <a:solidFill>
                <a:schemeClr val="tx1"/>
              </a:solidFill>
            </a:rPr>
            <a:t>Status</a:t>
          </a:r>
          <a:r>
            <a:rPr lang="en-GB" sz="1400" kern="1200" dirty="0">
              <a:solidFill>
                <a:schemeClr val="tx1"/>
              </a:solidFill>
            </a:rPr>
            <a:t>: Official Statistics in Development </a:t>
          </a:r>
        </a:p>
      </dgm:t>
    </dgm:pt>
    <dgm:pt modelId="{870131FE-D2E7-4339-BC5A-C4C89B8F20AC}" type="parTrans" cxnId="{58ACA8A2-1486-4675-B742-5C87543A6DD7}">
      <dgm:prSet/>
      <dgm:spPr/>
      <dgm:t>
        <a:bodyPr/>
        <a:lstStyle/>
        <a:p>
          <a:endParaRPr lang="en-GB">
            <a:solidFill>
              <a:schemeClr val="tx1"/>
            </a:solidFill>
          </a:endParaRPr>
        </a:p>
      </dgm:t>
    </dgm:pt>
    <dgm:pt modelId="{6365AC8B-0D2D-418F-9949-6CE01CAAC41A}" type="sibTrans" cxnId="{58ACA8A2-1486-4675-B742-5C87543A6DD7}">
      <dgm:prSet/>
      <dgm:spPr/>
      <dgm:t>
        <a:bodyPr/>
        <a:lstStyle/>
        <a:p>
          <a:endParaRPr lang="en-GB">
            <a:solidFill>
              <a:schemeClr val="tx1"/>
            </a:solidFill>
          </a:endParaRPr>
        </a:p>
      </dgm:t>
    </dgm:pt>
    <dgm:pt modelId="{26A30820-3E94-48FD-9110-BD76D2B5F60D}" type="pres">
      <dgm:prSet presAssocID="{900BD903-7245-4F3A-8C45-3B28A13F5094}" presName="diagram" presStyleCnt="0">
        <dgm:presLayoutVars>
          <dgm:dir/>
          <dgm:resizeHandles val="exact"/>
        </dgm:presLayoutVars>
      </dgm:prSet>
      <dgm:spPr/>
    </dgm:pt>
    <dgm:pt modelId="{63B7C540-B1CF-41C1-9C34-14EDFF0EE9CD}" type="pres">
      <dgm:prSet presAssocID="{114A90FA-57A4-4738-B550-B81840D39B44}" presName="node" presStyleLbl="node1" presStyleIdx="0" presStyleCnt="8">
        <dgm:presLayoutVars>
          <dgm:bulletEnabled val="1"/>
        </dgm:presLayoutVars>
      </dgm:prSet>
      <dgm:spPr/>
    </dgm:pt>
    <dgm:pt modelId="{51583717-5F57-4980-862B-2107301AA83B}" type="pres">
      <dgm:prSet presAssocID="{E61C8F43-3205-4DEE-9DCB-F7B3834E5355}" presName="sibTrans" presStyleCnt="0"/>
      <dgm:spPr/>
    </dgm:pt>
    <dgm:pt modelId="{C740C462-CED6-4138-8A1A-4E3467FF7A34}" type="pres">
      <dgm:prSet presAssocID="{1ABAD4AE-A4A7-4215-90C8-9CF230D83223}" presName="node" presStyleLbl="node1" presStyleIdx="1" presStyleCnt="8">
        <dgm:presLayoutVars>
          <dgm:bulletEnabled val="1"/>
        </dgm:presLayoutVars>
      </dgm:prSet>
      <dgm:spPr/>
    </dgm:pt>
    <dgm:pt modelId="{FD2CE25F-5097-4301-B5E5-E7A817406ABD}" type="pres">
      <dgm:prSet presAssocID="{216C919C-9EC7-4ED9-9067-62DCB9FD6E17}" presName="sibTrans" presStyleCnt="0"/>
      <dgm:spPr/>
    </dgm:pt>
    <dgm:pt modelId="{FB9A669F-2636-45E6-8023-E2D0C0AD1A17}" type="pres">
      <dgm:prSet presAssocID="{27616F9C-3432-4930-A891-9190F80BE6D1}" presName="node" presStyleLbl="node1" presStyleIdx="2" presStyleCnt="8">
        <dgm:presLayoutVars>
          <dgm:bulletEnabled val="1"/>
        </dgm:presLayoutVars>
      </dgm:prSet>
      <dgm:spPr/>
    </dgm:pt>
    <dgm:pt modelId="{EF3750F0-AFC4-45D2-9510-D52BD3909E06}" type="pres">
      <dgm:prSet presAssocID="{CBF0381F-E082-49CE-BA20-811720645476}" presName="sibTrans" presStyleCnt="0"/>
      <dgm:spPr/>
    </dgm:pt>
    <dgm:pt modelId="{9B43D77D-B065-41CA-BC61-DE3CB6389E00}" type="pres">
      <dgm:prSet presAssocID="{EC04589A-9965-4487-95B9-089F40FD5DAB}" presName="node" presStyleLbl="node1" presStyleIdx="3" presStyleCnt="8" custLinFactNeighborX="1054" custLinFactNeighborY="-1756">
        <dgm:presLayoutVars>
          <dgm:bulletEnabled val="1"/>
        </dgm:presLayoutVars>
      </dgm:prSet>
      <dgm:spPr/>
    </dgm:pt>
    <dgm:pt modelId="{A0C8E994-87C0-4F92-BBF5-A233C4829FD9}" type="pres">
      <dgm:prSet presAssocID="{EF2474FF-8973-4DBD-BC5B-1CD796C40916}" presName="sibTrans" presStyleCnt="0"/>
      <dgm:spPr/>
    </dgm:pt>
    <dgm:pt modelId="{25982740-D0BC-4930-8520-00278468BFBA}" type="pres">
      <dgm:prSet presAssocID="{5AC84E4A-08E1-41B6-AB78-529D88744A76}" presName="node" presStyleLbl="node1" presStyleIdx="4" presStyleCnt="8" custLinFactX="10971" custLinFactY="13086" custLinFactNeighborX="100000" custLinFactNeighborY="100000">
        <dgm:presLayoutVars>
          <dgm:bulletEnabled val="1"/>
        </dgm:presLayoutVars>
      </dgm:prSet>
      <dgm:spPr/>
    </dgm:pt>
    <dgm:pt modelId="{AD3C7E4D-9E06-4A84-B7ED-E81CC4E52B1B}" type="pres">
      <dgm:prSet presAssocID="{6365AC8B-0D2D-418F-9949-6CE01CAAC41A}" presName="sibTrans" presStyleCnt="0"/>
      <dgm:spPr/>
    </dgm:pt>
    <dgm:pt modelId="{62E1A180-5142-4005-8913-37F6CFD6EC3E}" type="pres">
      <dgm:prSet presAssocID="{66EB9771-0895-4F2C-909A-F32F2F5571B6}" presName="node" presStyleLbl="node1" presStyleIdx="5" presStyleCnt="8" custLinFactX="-10158" custLinFactNeighborX="-100000" custLinFactNeighborY="-1757">
        <dgm:presLayoutVars>
          <dgm:bulletEnabled val="1"/>
        </dgm:presLayoutVars>
      </dgm:prSet>
      <dgm:spPr/>
    </dgm:pt>
    <dgm:pt modelId="{5DD8E87C-9FB5-4542-BB4B-B58C2977D8EE}" type="pres">
      <dgm:prSet presAssocID="{EB266EF8-414B-418F-BA9B-5E6E7FB085E2}" presName="sibTrans" presStyleCnt="0"/>
      <dgm:spPr/>
    </dgm:pt>
    <dgm:pt modelId="{CE163232-3E1C-4964-BFCF-5E755364D5F4}" type="pres">
      <dgm:prSet presAssocID="{DAF72838-A16B-47E4-8DB7-115A372C3366}" presName="node" presStyleLbl="node1" presStyleIdx="6" presStyleCnt="8" custLinFactNeighborX="55272" custLinFactNeighborY="-3045">
        <dgm:presLayoutVars>
          <dgm:bulletEnabled val="1"/>
        </dgm:presLayoutVars>
      </dgm:prSet>
      <dgm:spPr/>
    </dgm:pt>
    <dgm:pt modelId="{7629F596-76B7-429C-9CF8-A8B9867F677D}" type="pres">
      <dgm:prSet presAssocID="{423FEA1A-D9A8-49C9-962E-B2264B8C0C9B}" presName="sibTrans" presStyleCnt="0"/>
      <dgm:spPr/>
    </dgm:pt>
    <dgm:pt modelId="{BD496097-0CC4-4284-8074-D6D45D4519F6}" type="pres">
      <dgm:prSet presAssocID="{A92B5952-7BAE-4A44-B387-4B4021E03DB2}" presName="node" presStyleLbl="node1" presStyleIdx="7" presStyleCnt="8" custLinFactX="-64129" custLinFactNeighborX="-100000" custLinFactNeighborY="-2552">
        <dgm:presLayoutVars>
          <dgm:bulletEnabled val="1"/>
        </dgm:presLayoutVars>
      </dgm:prSet>
      <dgm:spPr/>
    </dgm:pt>
  </dgm:ptLst>
  <dgm:cxnLst>
    <dgm:cxn modelId="{94FE0A09-B24F-4696-888A-7401631C5121}" type="presOf" srcId="{DAF72838-A16B-47E4-8DB7-115A372C3366}" destId="{CE163232-3E1C-4964-BFCF-5E755364D5F4}" srcOrd="0" destOrd="0" presId="urn:microsoft.com/office/officeart/2005/8/layout/default"/>
    <dgm:cxn modelId="{A2B8FE27-6EC9-4D22-BFB1-95F0C2992AE4}" type="presOf" srcId="{114A90FA-57A4-4738-B550-B81840D39B44}" destId="{63B7C540-B1CF-41C1-9C34-14EDFF0EE9CD}" srcOrd="0" destOrd="0" presId="urn:microsoft.com/office/officeart/2005/8/layout/default"/>
    <dgm:cxn modelId="{05C9982A-7ED1-4AEF-B77A-5E4AF60F0F8E}" type="presOf" srcId="{66EB9771-0895-4F2C-909A-F32F2F5571B6}" destId="{62E1A180-5142-4005-8913-37F6CFD6EC3E}" srcOrd="0" destOrd="0" presId="urn:microsoft.com/office/officeart/2005/8/layout/default"/>
    <dgm:cxn modelId="{FA9FF134-A95A-4EC8-B177-5E6908996584}" type="presOf" srcId="{1ABAD4AE-A4A7-4215-90C8-9CF230D83223}" destId="{C740C462-CED6-4138-8A1A-4E3467FF7A34}" srcOrd="0" destOrd="0" presId="urn:microsoft.com/office/officeart/2005/8/layout/default"/>
    <dgm:cxn modelId="{C4DB8B5B-021B-4094-9CD1-987E0FC01426}" srcId="{900BD903-7245-4F3A-8C45-3B28A13F5094}" destId="{66EB9771-0895-4F2C-909A-F32F2F5571B6}" srcOrd="5" destOrd="0" parTransId="{79D4FC0F-7010-409E-B5C3-0EBF82195C51}" sibTransId="{EB266EF8-414B-418F-BA9B-5E6E7FB085E2}"/>
    <dgm:cxn modelId="{1C85AE4A-B4A7-435B-8A1E-2F32613B8087}" type="presOf" srcId="{27616F9C-3432-4930-A891-9190F80BE6D1}" destId="{FB9A669F-2636-45E6-8023-E2D0C0AD1A17}" srcOrd="0" destOrd="0" presId="urn:microsoft.com/office/officeart/2005/8/layout/default"/>
    <dgm:cxn modelId="{86F9B377-A73D-454F-B982-269D624FD93D}" type="presOf" srcId="{5AC84E4A-08E1-41B6-AB78-529D88744A76}" destId="{25982740-D0BC-4930-8520-00278468BFBA}" srcOrd="0" destOrd="0" presId="urn:microsoft.com/office/officeart/2005/8/layout/default"/>
    <dgm:cxn modelId="{7FD9A689-1BD8-4F52-8F43-F0FCB235F355}" type="presOf" srcId="{A92B5952-7BAE-4A44-B387-4B4021E03DB2}" destId="{BD496097-0CC4-4284-8074-D6D45D4519F6}" srcOrd="0" destOrd="0" presId="urn:microsoft.com/office/officeart/2005/8/layout/default"/>
    <dgm:cxn modelId="{0CA88C8B-9D97-475E-A1AD-2E7916916F22}" srcId="{900BD903-7245-4F3A-8C45-3B28A13F5094}" destId="{1ABAD4AE-A4A7-4215-90C8-9CF230D83223}" srcOrd="1" destOrd="0" parTransId="{2F4CE9F9-468A-4E10-8A1B-74FBA34FA8F0}" sibTransId="{216C919C-9EC7-4ED9-9067-62DCB9FD6E17}"/>
    <dgm:cxn modelId="{8132E297-3E78-40FE-B834-10CF99B6E252}" srcId="{900BD903-7245-4F3A-8C45-3B28A13F5094}" destId="{DAF72838-A16B-47E4-8DB7-115A372C3366}" srcOrd="6" destOrd="0" parTransId="{599EB6D5-C1C1-4C0F-8123-1F2429CF745F}" sibTransId="{423FEA1A-D9A8-49C9-962E-B2264B8C0C9B}"/>
    <dgm:cxn modelId="{6BAC1A9D-C965-494D-8B63-4BE6180C335E}" type="presOf" srcId="{EC04589A-9965-4487-95B9-089F40FD5DAB}" destId="{9B43D77D-B065-41CA-BC61-DE3CB6389E00}" srcOrd="0" destOrd="0" presId="urn:microsoft.com/office/officeart/2005/8/layout/default"/>
    <dgm:cxn modelId="{58ACA8A2-1486-4675-B742-5C87543A6DD7}" srcId="{900BD903-7245-4F3A-8C45-3B28A13F5094}" destId="{5AC84E4A-08E1-41B6-AB78-529D88744A76}" srcOrd="4" destOrd="0" parTransId="{870131FE-D2E7-4339-BC5A-C4C89B8F20AC}" sibTransId="{6365AC8B-0D2D-418F-9949-6CE01CAAC41A}"/>
    <dgm:cxn modelId="{79BA6FA7-F0F7-4589-B942-88DF173C23BA}" srcId="{900BD903-7245-4F3A-8C45-3B28A13F5094}" destId="{A92B5952-7BAE-4A44-B387-4B4021E03DB2}" srcOrd="7" destOrd="0" parTransId="{B719FDE5-5908-4DED-BEC2-69E2C9DBAF54}" sibTransId="{8A487CD0-44E3-4E80-803B-12F0A20ECEF4}"/>
    <dgm:cxn modelId="{A14B0AB4-1853-4936-9552-F6A6CD81351C}" srcId="{900BD903-7245-4F3A-8C45-3B28A13F5094}" destId="{114A90FA-57A4-4738-B550-B81840D39B44}" srcOrd="0" destOrd="0" parTransId="{2F79B5CA-6096-401C-95D4-8B0B861B423A}" sibTransId="{E61C8F43-3205-4DEE-9DCB-F7B3834E5355}"/>
    <dgm:cxn modelId="{EBC62ABD-BBC3-4F39-8D65-C90B7927AECD}" srcId="{900BD903-7245-4F3A-8C45-3B28A13F5094}" destId="{EC04589A-9965-4487-95B9-089F40FD5DAB}" srcOrd="3" destOrd="0" parTransId="{DF512247-C642-49EB-84B6-36420F066D38}" sibTransId="{EF2474FF-8973-4DBD-BC5B-1CD796C40916}"/>
    <dgm:cxn modelId="{D0BBA2EA-53CC-4C51-BAFA-2E26B3EBAD32}" srcId="{900BD903-7245-4F3A-8C45-3B28A13F5094}" destId="{27616F9C-3432-4930-A891-9190F80BE6D1}" srcOrd="2" destOrd="0" parTransId="{8A3F31CA-1A6C-49A8-AFBD-91D151393CFD}" sibTransId="{CBF0381F-E082-49CE-BA20-811720645476}"/>
    <dgm:cxn modelId="{5C7EEEFA-30F4-47F7-90A8-DA1388F29B52}" type="presOf" srcId="{900BD903-7245-4F3A-8C45-3B28A13F5094}" destId="{26A30820-3E94-48FD-9110-BD76D2B5F60D}" srcOrd="0" destOrd="0" presId="urn:microsoft.com/office/officeart/2005/8/layout/default"/>
    <dgm:cxn modelId="{3FC45C4F-3C2F-439F-80D1-1DD520870D4B}" type="presParOf" srcId="{26A30820-3E94-48FD-9110-BD76D2B5F60D}" destId="{63B7C540-B1CF-41C1-9C34-14EDFF0EE9CD}" srcOrd="0" destOrd="0" presId="urn:microsoft.com/office/officeart/2005/8/layout/default"/>
    <dgm:cxn modelId="{96EF81F9-8E8D-44E7-8B97-85B91F5D55BB}" type="presParOf" srcId="{26A30820-3E94-48FD-9110-BD76D2B5F60D}" destId="{51583717-5F57-4980-862B-2107301AA83B}" srcOrd="1" destOrd="0" presId="urn:microsoft.com/office/officeart/2005/8/layout/default"/>
    <dgm:cxn modelId="{60028A31-F36F-4329-B2DE-A4E956D905D1}" type="presParOf" srcId="{26A30820-3E94-48FD-9110-BD76D2B5F60D}" destId="{C740C462-CED6-4138-8A1A-4E3467FF7A34}" srcOrd="2" destOrd="0" presId="urn:microsoft.com/office/officeart/2005/8/layout/default"/>
    <dgm:cxn modelId="{9D0F446E-DA11-4727-B0E2-D131E8FE94DE}" type="presParOf" srcId="{26A30820-3E94-48FD-9110-BD76D2B5F60D}" destId="{FD2CE25F-5097-4301-B5E5-E7A817406ABD}" srcOrd="3" destOrd="0" presId="urn:microsoft.com/office/officeart/2005/8/layout/default"/>
    <dgm:cxn modelId="{8CFBD070-C6BC-4075-8FD3-CFC660977BF7}" type="presParOf" srcId="{26A30820-3E94-48FD-9110-BD76D2B5F60D}" destId="{FB9A669F-2636-45E6-8023-E2D0C0AD1A17}" srcOrd="4" destOrd="0" presId="urn:microsoft.com/office/officeart/2005/8/layout/default"/>
    <dgm:cxn modelId="{5EC64CBE-E5D6-46AE-BCF0-9E37AD2CBC60}" type="presParOf" srcId="{26A30820-3E94-48FD-9110-BD76D2B5F60D}" destId="{EF3750F0-AFC4-45D2-9510-D52BD3909E06}" srcOrd="5" destOrd="0" presId="urn:microsoft.com/office/officeart/2005/8/layout/default"/>
    <dgm:cxn modelId="{892DF9F0-579A-4178-971B-C97C8F0FA395}" type="presParOf" srcId="{26A30820-3E94-48FD-9110-BD76D2B5F60D}" destId="{9B43D77D-B065-41CA-BC61-DE3CB6389E00}" srcOrd="6" destOrd="0" presId="urn:microsoft.com/office/officeart/2005/8/layout/default"/>
    <dgm:cxn modelId="{44F2FFA2-07B4-4B7D-921E-A779C0A3F67B}" type="presParOf" srcId="{26A30820-3E94-48FD-9110-BD76D2B5F60D}" destId="{A0C8E994-87C0-4F92-BBF5-A233C4829FD9}" srcOrd="7" destOrd="0" presId="urn:microsoft.com/office/officeart/2005/8/layout/default"/>
    <dgm:cxn modelId="{78D161F0-501F-459A-B606-58F862979D72}" type="presParOf" srcId="{26A30820-3E94-48FD-9110-BD76D2B5F60D}" destId="{25982740-D0BC-4930-8520-00278468BFBA}" srcOrd="8" destOrd="0" presId="urn:microsoft.com/office/officeart/2005/8/layout/default"/>
    <dgm:cxn modelId="{913AA937-8AA2-4891-B5A9-715E0E61E4E0}" type="presParOf" srcId="{26A30820-3E94-48FD-9110-BD76D2B5F60D}" destId="{AD3C7E4D-9E06-4A84-B7ED-E81CC4E52B1B}" srcOrd="9" destOrd="0" presId="urn:microsoft.com/office/officeart/2005/8/layout/default"/>
    <dgm:cxn modelId="{F66C185E-4F4A-4871-8C12-112FC60302A1}" type="presParOf" srcId="{26A30820-3E94-48FD-9110-BD76D2B5F60D}" destId="{62E1A180-5142-4005-8913-37F6CFD6EC3E}" srcOrd="10" destOrd="0" presId="urn:microsoft.com/office/officeart/2005/8/layout/default"/>
    <dgm:cxn modelId="{686D4369-8AFF-44AB-B23F-7ED9724FEB96}" type="presParOf" srcId="{26A30820-3E94-48FD-9110-BD76D2B5F60D}" destId="{5DD8E87C-9FB5-4542-BB4B-B58C2977D8EE}" srcOrd="11" destOrd="0" presId="urn:microsoft.com/office/officeart/2005/8/layout/default"/>
    <dgm:cxn modelId="{F9D53F13-B457-41EB-98EF-B893705D7F37}" type="presParOf" srcId="{26A30820-3E94-48FD-9110-BD76D2B5F60D}" destId="{CE163232-3E1C-4964-BFCF-5E755364D5F4}" srcOrd="12" destOrd="0" presId="urn:microsoft.com/office/officeart/2005/8/layout/default"/>
    <dgm:cxn modelId="{611A8453-DA73-4D45-B4C3-98CA2B5E7555}" type="presParOf" srcId="{26A30820-3E94-48FD-9110-BD76D2B5F60D}" destId="{7629F596-76B7-429C-9CF8-A8B9867F677D}" srcOrd="13" destOrd="0" presId="urn:microsoft.com/office/officeart/2005/8/layout/default"/>
    <dgm:cxn modelId="{C80116AE-DE25-4D62-BC1D-6590700EC394}" type="presParOf" srcId="{26A30820-3E94-48FD-9110-BD76D2B5F60D}" destId="{BD496097-0CC4-4284-8074-D6D45D4519F6}"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8D967DF-878E-411B-92A1-D496E59D61F4}" type="doc">
      <dgm:prSet loTypeId="urn:microsoft.com/office/officeart/2005/8/layout/hierarchy6" loCatId="hierarchy" qsTypeId="urn:microsoft.com/office/officeart/2005/8/quickstyle/simple1#5" qsCatId="simple" csTypeId="urn:microsoft.com/office/officeart/2005/8/colors/accent1_2#7" csCatId="accent1" phldr="1"/>
      <dgm:spPr/>
      <dgm:t>
        <a:bodyPr/>
        <a:lstStyle/>
        <a:p>
          <a:endParaRPr lang="en-GB"/>
        </a:p>
      </dgm:t>
    </dgm:pt>
    <dgm:pt modelId="{10E81D14-9595-417E-AC46-5441AD333C17}">
      <dgm:prSet phldrT="[Text]" phldr="0" custT="1"/>
      <dgm:spPr/>
      <dgm:t>
        <a:bodyPr/>
        <a:lstStyle/>
        <a:p>
          <a:r>
            <a:rPr lang="en-US" sz="1100" b="1" u="sng" dirty="0">
              <a:solidFill>
                <a:schemeClr val="tx1"/>
              </a:solidFill>
            </a:rPr>
            <a:t>Head of RET</a:t>
          </a:r>
        </a:p>
        <a:p>
          <a:endParaRPr lang="en-GB" sz="1100" b="0" dirty="0">
            <a:solidFill>
              <a:schemeClr val="tx1"/>
            </a:solidFill>
          </a:endParaRPr>
        </a:p>
      </dgm:t>
    </dgm:pt>
    <dgm:pt modelId="{D51B814B-C6FE-4FE7-9DFF-F2D46E8A3CBF}" type="parTrans" cxnId="{67D1968B-D681-4E2C-B17D-B2D52788DE76}">
      <dgm:prSet/>
      <dgm:spPr/>
      <dgm:t>
        <a:bodyPr/>
        <a:lstStyle/>
        <a:p>
          <a:endParaRPr lang="en-GB" sz="1100" b="0">
            <a:solidFill>
              <a:schemeClr val="tx1"/>
            </a:solidFill>
          </a:endParaRPr>
        </a:p>
      </dgm:t>
    </dgm:pt>
    <dgm:pt modelId="{C81B86D6-4F11-49DB-B320-5FF4E9B9F8C3}" type="sibTrans" cxnId="{67D1968B-D681-4E2C-B17D-B2D52788DE76}">
      <dgm:prSet/>
      <dgm:spPr/>
      <dgm:t>
        <a:bodyPr/>
        <a:lstStyle/>
        <a:p>
          <a:endParaRPr lang="en-GB" sz="1100" b="0">
            <a:solidFill>
              <a:schemeClr val="tx1"/>
            </a:solidFill>
          </a:endParaRPr>
        </a:p>
      </dgm:t>
    </dgm:pt>
    <dgm:pt modelId="{B350EABF-3737-4756-A0F5-6A791AFA3905}">
      <dgm:prSet phldrT="[Text]" phldr="0" custT="1"/>
      <dgm:spPr/>
      <dgm:t>
        <a:bodyPr/>
        <a:lstStyle/>
        <a:p>
          <a:r>
            <a:rPr lang="en-US" sz="1100" b="1" u="sng" dirty="0">
              <a:solidFill>
                <a:schemeClr val="tx1"/>
              </a:solidFill>
            </a:rPr>
            <a:t>Research Function </a:t>
          </a:r>
        </a:p>
        <a:p>
          <a:endParaRPr lang="en-GB" sz="1100" b="0" dirty="0">
            <a:solidFill>
              <a:schemeClr val="tx1"/>
            </a:solidFill>
          </a:endParaRPr>
        </a:p>
      </dgm:t>
    </dgm:pt>
    <dgm:pt modelId="{B217AE47-E5D4-4141-81E4-02153C3AB08E}" type="parTrans" cxnId="{2DAD1B07-8DEE-4A6B-8479-26DA84EC0DAB}">
      <dgm:prSet/>
      <dgm:spPr/>
      <dgm:t>
        <a:bodyPr/>
        <a:lstStyle/>
        <a:p>
          <a:endParaRPr lang="en-GB" sz="1100" b="0">
            <a:solidFill>
              <a:schemeClr val="tx1"/>
            </a:solidFill>
          </a:endParaRPr>
        </a:p>
      </dgm:t>
    </dgm:pt>
    <dgm:pt modelId="{722CE1AE-10E1-4956-BB13-8A85F1F36FAC}" type="sibTrans" cxnId="{2DAD1B07-8DEE-4A6B-8479-26DA84EC0DAB}">
      <dgm:prSet/>
      <dgm:spPr/>
      <dgm:t>
        <a:bodyPr/>
        <a:lstStyle/>
        <a:p>
          <a:endParaRPr lang="en-GB" sz="1100" b="0">
            <a:solidFill>
              <a:schemeClr val="tx1"/>
            </a:solidFill>
          </a:endParaRPr>
        </a:p>
      </dgm:t>
    </dgm:pt>
    <dgm:pt modelId="{2E4B8886-A8AF-426C-AB04-528F7FB2AF8B}">
      <dgm:prSet phldrT="[Text]" phldr="0" custT="1"/>
      <dgm:spPr/>
      <dgm:t>
        <a:bodyPr/>
        <a:lstStyle/>
        <a:p>
          <a:r>
            <a:rPr lang="en-US" sz="1100" b="1" u="sng" dirty="0">
              <a:solidFill>
                <a:schemeClr val="tx1"/>
              </a:solidFill>
            </a:rPr>
            <a:t>International Surveys</a:t>
          </a:r>
        </a:p>
        <a:p>
          <a:endParaRPr lang="en-GB" sz="1100" b="0" dirty="0">
            <a:solidFill>
              <a:schemeClr val="tx1"/>
            </a:solidFill>
          </a:endParaRPr>
        </a:p>
      </dgm:t>
    </dgm:pt>
    <dgm:pt modelId="{98B5FA29-E3C0-4024-BD50-5F48601A956F}" type="parTrans" cxnId="{8DE97B17-AE40-4C85-A03E-F043F761676D}">
      <dgm:prSet/>
      <dgm:spPr/>
      <dgm:t>
        <a:bodyPr/>
        <a:lstStyle/>
        <a:p>
          <a:endParaRPr lang="en-GB" sz="1100" b="0">
            <a:solidFill>
              <a:schemeClr val="tx1"/>
            </a:solidFill>
          </a:endParaRPr>
        </a:p>
      </dgm:t>
    </dgm:pt>
    <dgm:pt modelId="{49BF624B-4B61-4DD6-B9FE-F9C501EC0300}" type="sibTrans" cxnId="{8DE97B17-AE40-4C85-A03E-F043F761676D}">
      <dgm:prSet/>
      <dgm:spPr/>
      <dgm:t>
        <a:bodyPr/>
        <a:lstStyle/>
        <a:p>
          <a:endParaRPr lang="en-GB" sz="1100" b="0">
            <a:solidFill>
              <a:schemeClr val="tx1"/>
            </a:solidFill>
          </a:endParaRPr>
        </a:p>
      </dgm:t>
    </dgm:pt>
    <dgm:pt modelId="{CAFFBA70-32AC-4F45-B165-D7117F43307E}">
      <dgm:prSet phldrT="[Text]" phldr="0" custT="1"/>
      <dgm:spPr/>
      <dgm:t>
        <a:bodyPr/>
        <a:lstStyle/>
        <a:p>
          <a:r>
            <a:rPr lang="en-US" sz="1100" b="1" u="sng" dirty="0">
              <a:solidFill>
                <a:schemeClr val="tx1"/>
              </a:solidFill>
            </a:rPr>
            <a:t>Research</a:t>
          </a:r>
        </a:p>
        <a:p>
          <a:endParaRPr lang="en-GB" sz="1100" b="0" dirty="0">
            <a:solidFill>
              <a:schemeClr val="tx1"/>
            </a:solidFill>
          </a:endParaRPr>
        </a:p>
      </dgm:t>
    </dgm:pt>
    <dgm:pt modelId="{B3866044-6EB2-47CB-8717-C391A65B5C99}" type="parTrans" cxnId="{D4A640DD-7DB5-4335-97B4-1B512DC3515A}">
      <dgm:prSet/>
      <dgm:spPr/>
      <dgm:t>
        <a:bodyPr/>
        <a:lstStyle/>
        <a:p>
          <a:endParaRPr lang="en-GB" sz="1100" b="0">
            <a:solidFill>
              <a:schemeClr val="tx1"/>
            </a:solidFill>
          </a:endParaRPr>
        </a:p>
      </dgm:t>
    </dgm:pt>
    <dgm:pt modelId="{A4FD3785-6EA7-4CD5-B98A-CE29FE92A8A7}" type="sibTrans" cxnId="{D4A640DD-7DB5-4335-97B4-1B512DC3515A}">
      <dgm:prSet/>
      <dgm:spPr/>
      <dgm:t>
        <a:bodyPr/>
        <a:lstStyle/>
        <a:p>
          <a:endParaRPr lang="en-GB" sz="1100" b="0">
            <a:solidFill>
              <a:schemeClr val="tx1"/>
            </a:solidFill>
          </a:endParaRPr>
        </a:p>
      </dgm:t>
    </dgm:pt>
    <dgm:pt modelId="{33622B6E-37F4-4BE0-9F51-6F9476595431}">
      <dgm:prSet phldrT="[Text]" phldr="0" custT="1"/>
      <dgm:spPr/>
      <dgm:t>
        <a:bodyPr/>
        <a:lstStyle/>
        <a:p>
          <a:r>
            <a:rPr lang="en-US" sz="1100" b="1" u="sng" dirty="0">
              <a:solidFill>
                <a:schemeClr val="tx1"/>
              </a:solidFill>
            </a:rPr>
            <a:t>SEN, Early Learning &amp; Childcare, RAISE </a:t>
          </a:r>
          <a:endParaRPr lang="en-US" sz="1100" b="0" dirty="0">
            <a:solidFill>
              <a:schemeClr val="tx1"/>
            </a:solidFill>
          </a:endParaRPr>
        </a:p>
      </dgm:t>
    </dgm:pt>
    <dgm:pt modelId="{118AED72-1D68-4E83-8EC7-84FB58D699AA}" type="parTrans" cxnId="{D1899EBA-74E2-462F-ACBD-D4A244BC3AA8}">
      <dgm:prSet/>
      <dgm:spPr/>
      <dgm:t>
        <a:bodyPr/>
        <a:lstStyle/>
        <a:p>
          <a:endParaRPr lang="en-GB" sz="1100" b="0">
            <a:solidFill>
              <a:schemeClr val="tx1"/>
            </a:solidFill>
          </a:endParaRPr>
        </a:p>
      </dgm:t>
    </dgm:pt>
    <dgm:pt modelId="{DBDCAEA8-B07B-44CE-8E69-879E377EF0B7}" type="sibTrans" cxnId="{D1899EBA-74E2-462F-ACBD-D4A244BC3AA8}">
      <dgm:prSet/>
      <dgm:spPr/>
      <dgm:t>
        <a:bodyPr/>
        <a:lstStyle/>
        <a:p>
          <a:endParaRPr lang="en-GB" sz="1100" b="0">
            <a:solidFill>
              <a:schemeClr val="tx1"/>
            </a:solidFill>
          </a:endParaRPr>
        </a:p>
      </dgm:t>
    </dgm:pt>
    <dgm:pt modelId="{106E8885-9255-4AA9-B87A-C7C5C49DCF99}">
      <dgm:prSet phldrT="[Text]" phldr="0" custT="1"/>
      <dgm:spPr/>
      <dgm:t>
        <a:bodyPr/>
        <a:lstStyle/>
        <a:p>
          <a:r>
            <a:rPr lang="en-US" sz="1100" b="1" u="sng" dirty="0">
              <a:solidFill>
                <a:schemeClr val="tx1"/>
              </a:solidFill>
            </a:rPr>
            <a:t>RAISE </a:t>
          </a:r>
        </a:p>
        <a:p>
          <a:endParaRPr lang="en-GB" sz="1100" b="0" dirty="0">
            <a:solidFill>
              <a:schemeClr val="tx1"/>
            </a:solidFill>
          </a:endParaRPr>
        </a:p>
      </dgm:t>
    </dgm:pt>
    <dgm:pt modelId="{1AAD73F9-3F7F-4522-84E0-A9D91559CF0E}" type="parTrans" cxnId="{DA595028-304C-442F-B0F6-C92991B6FD43}">
      <dgm:prSet/>
      <dgm:spPr/>
      <dgm:t>
        <a:bodyPr/>
        <a:lstStyle/>
        <a:p>
          <a:endParaRPr lang="en-GB" sz="1100" b="0">
            <a:solidFill>
              <a:schemeClr val="tx1"/>
            </a:solidFill>
          </a:endParaRPr>
        </a:p>
      </dgm:t>
    </dgm:pt>
    <dgm:pt modelId="{C8C75C6E-3BDC-46F5-B9FF-F420BE9E5BB4}" type="sibTrans" cxnId="{DA595028-304C-442F-B0F6-C92991B6FD43}">
      <dgm:prSet/>
      <dgm:spPr/>
      <dgm:t>
        <a:bodyPr/>
        <a:lstStyle/>
        <a:p>
          <a:endParaRPr lang="en-GB" sz="1100" b="0">
            <a:solidFill>
              <a:schemeClr val="tx1"/>
            </a:solidFill>
          </a:endParaRPr>
        </a:p>
      </dgm:t>
    </dgm:pt>
    <dgm:pt modelId="{D3912455-7EDA-4AD4-8A28-06AA9DA1347F}">
      <dgm:prSet custT="1"/>
      <dgm:spPr>
        <a:solidFill>
          <a:schemeClr val="accent1"/>
        </a:solidFill>
      </dgm:spPr>
      <dgm:t>
        <a:bodyPr/>
        <a:lstStyle/>
        <a:p>
          <a:r>
            <a:rPr lang="en-US" sz="1100" b="1" u="sng" dirty="0">
              <a:solidFill>
                <a:schemeClr val="tx1"/>
              </a:solidFill>
            </a:rPr>
            <a:t>SEN, Early Learning &amp; Childcare</a:t>
          </a:r>
        </a:p>
        <a:p>
          <a:endParaRPr lang="en-GB" sz="1100" b="0" dirty="0">
            <a:solidFill>
              <a:schemeClr val="tx1"/>
            </a:solidFill>
          </a:endParaRPr>
        </a:p>
      </dgm:t>
    </dgm:pt>
    <dgm:pt modelId="{FF63BC3F-66E8-454D-8C8C-5B89A87838CC}" type="parTrans" cxnId="{6D459AAD-3352-4EF1-813B-09DD335EF507}">
      <dgm:prSet/>
      <dgm:spPr/>
      <dgm:t>
        <a:bodyPr/>
        <a:lstStyle/>
        <a:p>
          <a:endParaRPr lang="en-GB" sz="1100" b="0">
            <a:solidFill>
              <a:schemeClr val="tx1"/>
            </a:solidFill>
          </a:endParaRPr>
        </a:p>
      </dgm:t>
    </dgm:pt>
    <dgm:pt modelId="{E5BD9490-6AE6-4B42-B0C8-022CBFF97D8C}" type="sibTrans" cxnId="{6D459AAD-3352-4EF1-813B-09DD335EF507}">
      <dgm:prSet/>
      <dgm:spPr/>
      <dgm:t>
        <a:bodyPr/>
        <a:lstStyle/>
        <a:p>
          <a:endParaRPr lang="en-GB" sz="1100" b="0">
            <a:solidFill>
              <a:schemeClr val="tx1"/>
            </a:solidFill>
          </a:endParaRPr>
        </a:p>
      </dgm:t>
    </dgm:pt>
    <dgm:pt modelId="{55CC4944-FCF3-418A-8C8F-976E8B417263}">
      <dgm:prSet custT="1"/>
      <dgm:spPr>
        <a:solidFill>
          <a:schemeClr val="accent1"/>
        </a:solidFill>
      </dgm:spPr>
      <dgm:t>
        <a:bodyPr/>
        <a:lstStyle/>
        <a:p>
          <a:r>
            <a:rPr lang="en-US" sz="1100" b="1" u="sng" dirty="0">
              <a:solidFill>
                <a:schemeClr val="tx1"/>
              </a:solidFill>
            </a:rPr>
            <a:t>SEN, Early Learning &amp; Childcare</a:t>
          </a:r>
          <a:endParaRPr lang="en-GB" sz="1100" b="0" dirty="0">
            <a:solidFill>
              <a:schemeClr val="tx1"/>
            </a:solidFill>
          </a:endParaRPr>
        </a:p>
      </dgm:t>
    </dgm:pt>
    <dgm:pt modelId="{6F672D2D-9BC6-42F8-B11B-C7172B70CE16}" type="parTrans" cxnId="{69B5E192-D1D5-4553-B63C-B1D6F27E2F8A}">
      <dgm:prSet/>
      <dgm:spPr/>
      <dgm:t>
        <a:bodyPr/>
        <a:lstStyle/>
        <a:p>
          <a:endParaRPr lang="en-GB" sz="1100" b="0">
            <a:solidFill>
              <a:schemeClr val="tx1"/>
            </a:solidFill>
          </a:endParaRPr>
        </a:p>
      </dgm:t>
    </dgm:pt>
    <dgm:pt modelId="{8C57D9FA-9D18-4B16-8A0E-5C04C049ACD8}" type="sibTrans" cxnId="{69B5E192-D1D5-4553-B63C-B1D6F27E2F8A}">
      <dgm:prSet/>
      <dgm:spPr/>
      <dgm:t>
        <a:bodyPr/>
        <a:lstStyle/>
        <a:p>
          <a:endParaRPr lang="en-GB" sz="1100" b="0">
            <a:solidFill>
              <a:schemeClr val="tx1"/>
            </a:solidFill>
          </a:endParaRPr>
        </a:p>
      </dgm:t>
    </dgm:pt>
    <dgm:pt modelId="{B97409CF-D1E7-4028-9561-7CA3DF9E554A}">
      <dgm:prSet custT="1"/>
      <dgm:spPr/>
      <dgm:t>
        <a:bodyPr/>
        <a:lstStyle/>
        <a:p>
          <a:r>
            <a:rPr lang="en-US" sz="1000" b="1" u="sng" dirty="0">
              <a:solidFill>
                <a:schemeClr val="tx1"/>
              </a:solidFill>
            </a:rPr>
            <a:t>System Evaluation Framework</a:t>
          </a:r>
        </a:p>
      </dgm:t>
    </dgm:pt>
    <dgm:pt modelId="{96E51FC0-40E8-4FCB-ADF3-B836A80C02D1}" type="parTrans" cxnId="{5C024CC7-D619-460C-8339-067A142E7B42}">
      <dgm:prSet/>
      <dgm:spPr/>
      <dgm:t>
        <a:bodyPr/>
        <a:lstStyle/>
        <a:p>
          <a:endParaRPr lang="en-GB"/>
        </a:p>
      </dgm:t>
    </dgm:pt>
    <dgm:pt modelId="{8A0C4C2C-099C-4FA2-825A-394229A5E579}" type="sibTrans" cxnId="{5C024CC7-D619-460C-8339-067A142E7B42}">
      <dgm:prSet/>
      <dgm:spPr/>
      <dgm:t>
        <a:bodyPr/>
        <a:lstStyle/>
        <a:p>
          <a:endParaRPr lang="en-GB"/>
        </a:p>
      </dgm:t>
    </dgm:pt>
    <dgm:pt modelId="{849F43CF-4059-4B31-ACEF-EF5D75DC6A67}">
      <dgm:prSet phldrT="[Text]" phldr="0" custT="1"/>
      <dgm:spPr/>
      <dgm:t>
        <a:bodyPr/>
        <a:lstStyle/>
        <a:p>
          <a:r>
            <a:rPr lang="en-US" sz="1000" b="1" u="sng" dirty="0">
              <a:solidFill>
                <a:schemeClr val="tx1"/>
              </a:solidFill>
            </a:rPr>
            <a:t>Research</a:t>
          </a:r>
        </a:p>
        <a:p>
          <a:endParaRPr lang="en-GB" sz="1600" b="0" dirty="0">
            <a:solidFill>
              <a:schemeClr val="tx1"/>
            </a:solidFill>
          </a:endParaRPr>
        </a:p>
      </dgm:t>
    </dgm:pt>
    <dgm:pt modelId="{6440B7DE-FBB6-4575-8512-595B49EBEEDC}" type="parTrans" cxnId="{14D786AC-A1CD-4CE2-80B5-A36217CF829A}">
      <dgm:prSet/>
      <dgm:spPr/>
      <dgm:t>
        <a:bodyPr/>
        <a:lstStyle/>
        <a:p>
          <a:endParaRPr lang="en-GB"/>
        </a:p>
      </dgm:t>
    </dgm:pt>
    <dgm:pt modelId="{CF8EFC25-3580-4547-AAD8-49D969253218}" type="sibTrans" cxnId="{14D786AC-A1CD-4CE2-80B5-A36217CF829A}">
      <dgm:prSet/>
      <dgm:spPr/>
      <dgm:t>
        <a:bodyPr/>
        <a:lstStyle/>
        <a:p>
          <a:endParaRPr lang="en-GB"/>
        </a:p>
      </dgm:t>
    </dgm:pt>
    <dgm:pt modelId="{53C9668B-BA80-455D-92D1-6533401CB7D7}">
      <dgm:prSet custT="1"/>
      <dgm:spPr/>
      <dgm:t>
        <a:bodyPr/>
        <a:lstStyle/>
        <a:p>
          <a:r>
            <a:rPr lang="en-US" sz="1000" b="1" u="sng" dirty="0">
              <a:solidFill>
                <a:schemeClr val="tx1"/>
              </a:solidFill>
            </a:rPr>
            <a:t>System Evaluation Framework</a:t>
          </a:r>
        </a:p>
      </dgm:t>
    </dgm:pt>
    <dgm:pt modelId="{67608FDF-7E75-4955-AA48-38B4AE99882D}" type="parTrans" cxnId="{2B4D1EF1-2C52-4A51-B1B2-B5861C6F5F25}">
      <dgm:prSet/>
      <dgm:spPr/>
      <dgm:t>
        <a:bodyPr/>
        <a:lstStyle/>
        <a:p>
          <a:endParaRPr lang="en-GB"/>
        </a:p>
      </dgm:t>
    </dgm:pt>
    <dgm:pt modelId="{8914E078-752C-43B0-87EA-A82F5D7B4CD4}" type="sibTrans" cxnId="{2B4D1EF1-2C52-4A51-B1B2-B5861C6F5F25}">
      <dgm:prSet/>
      <dgm:spPr/>
      <dgm:t>
        <a:bodyPr/>
        <a:lstStyle/>
        <a:p>
          <a:endParaRPr lang="en-GB"/>
        </a:p>
      </dgm:t>
    </dgm:pt>
    <dgm:pt modelId="{751F89FD-AAFD-4663-A7C1-2B2FD4EEC464}" type="pres">
      <dgm:prSet presAssocID="{38D967DF-878E-411B-92A1-D496E59D61F4}" presName="mainComposite" presStyleCnt="0">
        <dgm:presLayoutVars>
          <dgm:chPref val="1"/>
          <dgm:dir/>
          <dgm:animOne val="branch"/>
          <dgm:animLvl val="lvl"/>
          <dgm:resizeHandles val="exact"/>
        </dgm:presLayoutVars>
      </dgm:prSet>
      <dgm:spPr/>
    </dgm:pt>
    <dgm:pt modelId="{9950527B-FEE2-47F6-85AE-98510DF9BC06}" type="pres">
      <dgm:prSet presAssocID="{38D967DF-878E-411B-92A1-D496E59D61F4}" presName="hierFlow" presStyleCnt="0"/>
      <dgm:spPr/>
    </dgm:pt>
    <dgm:pt modelId="{D40028BA-79BC-4429-9804-026EF2B38428}" type="pres">
      <dgm:prSet presAssocID="{38D967DF-878E-411B-92A1-D496E59D61F4}" presName="hierChild1" presStyleCnt="0">
        <dgm:presLayoutVars>
          <dgm:chPref val="1"/>
          <dgm:animOne val="branch"/>
          <dgm:animLvl val="lvl"/>
        </dgm:presLayoutVars>
      </dgm:prSet>
      <dgm:spPr/>
    </dgm:pt>
    <dgm:pt modelId="{7E940B7F-EDCB-46E8-8CD7-1452C228B465}" type="pres">
      <dgm:prSet presAssocID="{10E81D14-9595-417E-AC46-5441AD333C17}" presName="Name14" presStyleCnt="0"/>
      <dgm:spPr/>
    </dgm:pt>
    <dgm:pt modelId="{D125FB70-4E46-4E02-95C6-7537E0C4E566}" type="pres">
      <dgm:prSet presAssocID="{10E81D14-9595-417E-AC46-5441AD333C17}" presName="level1Shape" presStyleLbl="node0" presStyleIdx="0" presStyleCnt="1">
        <dgm:presLayoutVars>
          <dgm:chPref val="3"/>
        </dgm:presLayoutVars>
      </dgm:prSet>
      <dgm:spPr/>
    </dgm:pt>
    <dgm:pt modelId="{470F8ECD-31BE-4A1A-8B1A-863EC293C7C2}" type="pres">
      <dgm:prSet presAssocID="{10E81D14-9595-417E-AC46-5441AD333C17}" presName="hierChild2" presStyleCnt="0"/>
      <dgm:spPr/>
    </dgm:pt>
    <dgm:pt modelId="{62AAF90A-3D00-4C31-A521-4C384AEAE911}" type="pres">
      <dgm:prSet presAssocID="{B217AE47-E5D4-4141-81E4-02153C3AB08E}" presName="Name19" presStyleLbl="parChTrans1D2" presStyleIdx="0" presStyleCnt="2"/>
      <dgm:spPr/>
    </dgm:pt>
    <dgm:pt modelId="{49713708-CE47-43CB-A8F3-EC7A850C2EA2}" type="pres">
      <dgm:prSet presAssocID="{B350EABF-3737-4756-A0F5-6A791AFA3905}" presName="Name21" presStyleCnt="0"/>
      <dgm:spPr/>
    </dgm:pt>
    <dgm:pt modelId="{37A53668-DBB1-49F1-A212-17914377EE25}" type="pres">
      <dgm:prSet presAssocID="{B350EABF-3737-4756-A0F5-6A791AFA3905}" presName="level2Shape" presStyleLbl="node2" presStyleIdx="0" presStyleCnt="2"/>
      <dgm:spPr/>
    </dgm:pt>
    <dgm:pt modelId="{BDA45308-EDC6-4FA1-B880-C6F5EF48FB44}" type="pres">
      <dgm:prSet presAssocID="{B350EABF-3737-4756-A0F5-6A791AFA3905}" presName="hierChild3" presStyleCnt="0"/>
      <dgm:spPr/>
    </dgm:pt>
    <dgm:pt modelId="{51908807-1F1B-4AD6-AFBA-992C4D65671B}" type="pres">
      <dgm:prSet presAssocID="{98B5FA29-E3C0-4024-BD50-5F48601A956F}" presName="Name19" presStyleLbl="parChTrans1D3" presStyleIdx="0" presStyleCnt="6"/>
      <dgm:spPr/>
    </dgm:pt>
    <dgm:pt modelId="{E7B64006-DAEF-4031-BB49-3BB2B43EEB32}" type="pres">
      <dgm:prSet presAssocID="{2E4B8886-A8AF-426C-AB04-528F7FB2AF8B}" presName="Name21" presStyleCnt="0"/>
      <dgm:spPr/>
    </dgm:pt>
    <dgm:pt modelId="{D131FB9E-7281-474C-9FD0-EE281216612E}" type="pres">
      <dgm:prSet presAssocID="{2E4B8886-A8AF-426C-AB04-528F7FB2AF8B}" presName="level2Shape" presStyleLbl="node3" presStyleIdx="0" presStyleCnt="6"/>
      <dgm:spPr/>
    </dgm:pt>
    <dgm:pt modelId="{7A447EE7-83BA-46C8-8713-F14AD67FB2F1}" type="pres">
      <dgm:prSet presAssocID="{2E4B8886-A8AF-426C-AB04-528F7FB2AF8B}" presName="hierChild3" presStyleCnt="0"/>
      <dgm:spPr/>
    </dgm:pt>
    <dgm:pt modelId="{261953CD-AC99-4679-AAE3-F0ED7F5E2DA0}" type="pres">
      <dgm:prSet presAssocID="{B3866044-6EB2-47CB-8717-C391A65B5C99}" presName="Name19" presStyleLbl="parChTrans1D3" presStyleIdx="1" presStyleCnt="6"/>
      <dgm:spPr/>
    </dgm:pt>
    <dgm:pt modelId="{DC723398-FCEA-4EF9-8348-91DDC2F412CD}" type="pres">
      <dgm:prSet presAssocID="{CAFFBA70-32AC-4F45-B165-D7117F43307E}" presName="Name21" presStyleCnt="0"/>
      <dgm:spPr/>
    </dgm:pt>
    <dgm:pt modelId="{A0976B74-CA7E-4F31-AB21-AF6411E8D853}" type="pres">
      <dgm:prSet presAssocID="{CAFFBA70-32AC-4F45-B165-D7117F43307E}" presName="level2Shape" presStyleLbl="node3" presStyleIdx="1" presStyleCnt="6"/>
      <dgm:spPr/>
    </dgm:pt>
    <dgm:pt modelId="{CBF21A06-E981-4420-8EEA-2F62AD8C4959}" type="pres">
      <dgm:prSet presAssocID="{CAFFBA70-32AC-4F45-B165-D7117F43307E}" presName="hierChild3" presStyleCnt="0"/>
      <dgm:spPr/>
    </dgm:pt>
    <dgm:pt modelId="{B931896E-1F58-417F-A54F-02F706E2DADB}" type="pres">
      <dgm:prSet presAssocID="{6440B7DE-FBB6-4575-8512-595B49EBEEDC}" presName="Name19" presStyleLbl="parChTrans1D4" presStyleIdx="0" presStyleCnt="2"/>
      <dgm:spPr/>
    </dgm:pt>
    <dgm:pt modelId="{2749CFF1-0A82-423A-93C9-4580C13C41BC}" type="pres">
      <dgm:prSet presAssocID="{849F43CF-4059-4B31-ACEF-EF5D75DC6A67}" presName="Name21" presStyleCnt="0"/>
      <dgm:spPr/>
    </dgm:pt>
    <dgm:pt modelId="{40808B1E-B47E-473D-B15B-082218EEF9A7}" type="pres">
      <dgm:prSet presAssocID="{849F43CF-4059-4B31-ACEF-EF5D75DC6A67}" presName="level2Shape" presStyleLbl="node4" presStyleIdx="0" presStyleCnt="2"/>
      <dgm:spPr/>
    </dgm:pt>
    <dgm:pt modelId="{4EA01FBA-820E-4B3E-9CDC-324E780E0A20}" type="pres">
      <dgm:prSet presAssocID="{849F43CF-4059-4B31-ACEF-EF5D75DC6A67}" presName="hierChild3" presStyleCnt="0"/>
      <dgm:spPr/>
    </dgm:pt>
    <dgm:pt modelId="{33AF4E3D-FDFC-4031-B1D6-820900A088CF}" type="pres">
      <dgm:prSet presAssocID="{96E51FC0-40E8-4FCB-ADF3-B836A80C02D1}" presName="Name19" presStyleLbl="parChTrans1D3" presStyleIdx="2" presStyleCnt="6"/>
      <dgm:spPr/>
    </dgm:pt>
    <dgm:pt modelId="{CBCFB8F0-B6D4-45FD-A47B-62BC99C256C8}" type="pres">
      <dgm:prSet presAssocID="{B97409CF-D1E7-4028-9561-7CA3DF9E554A}" presName="Name21" presStyleCnt="0"/>
      <dgm:spPr/>
    </dgm:pt>
    <dgm:pt modelId="{FF5B3A01-B8F4-4BD2-BE5E-835D2DD7E315}" type="pres">
      <dgm:prSet presAssocID="{B97409CF-D1E7-4028-9561-7CA3DF9E554A}" presName="level2Shape" presStyleLbl="node3" presStyleIdx="2" presStyleCnt="6"/>
      <dgm:spPr/>
    </dgm:pt>
    <dgm:pt modelId="{2C424FD5-01A4-49A0-AD8D-11B975B2A231}" type="pres">
      <dgm:prSet presAssocID="{B97409CF-D1E7-4028-9561-7CA3DF9E554A}" presName="hierChild3" presStyleCnt="0"/>
      <dgm:spPr/>
    </dgm:pt>
    <dgm:pt modelId="{F01FFF40-F81E-457F-B267-D439705D2AE2}" type="pres">
      <dgm:prSet presAssocID="{67608FDF-7E75-4955-AA48-38B4AE99882D}" presName="Name19" presStyleLbl="parChTrans1D3" presStyleIdx="3" presStyleCnt="6"/>
      <dgm:spPr/>
    </dgm:pt>
    <dgm:pt modelId="{D72D09C7-BFD2-4F26-9707-1877BA58BDBD}" type="pres">
      <dgm:prSet presAssocID="{53C9668B-BA80-455D-92D1-6533401CB7D7}" presName="Name21" presStyleCnt="0"/>
      <dgm:spPr/>
    </dgm:pt>
    <dgm:pt modelId="{3B473D62-103F-4001-A555-6610D85B1984}" type="pres">
      <dgm:prSet presAssocID="{53C9668B-BA80-455D-92D1-6533401CB7D7}" presName="level2Shape" presStyleLbl="node3" presStyleIdx="3" presStyleCnt="6" custLinFactX="-32066" custLinFactY="32066" custLinFactNeighborX="-100000" custLinFactNeighborY="100000"/>
      <dgm:spPr/>
    </dgm:pt>
    <dgm:pt modelId="{42BB3B4B-B676-4BD6-AFD9-846C27DA9D8E}" type="pres">
      <dgm:prSet presAssocID="{53C9668B-BA80-455D-92D1-6533401CB7D7}" presName="hierChild3" presStyleCnt="0"/>
      <dgm:spPr/>
    </dgm:pt>
    <dgm:pt modelId="{1CF0913B-7792-4D40-9E8E-CDAE0E24DA96}" type="pres">
      <dgm:prSet presAssocID="{118AED72-1D68-4E83-8EC7-84FB58D699AA}" presName="Name19" presStyleLbl="parChTrans1D2" presStyleIdx="1" presStyleCnt="2"/>
      <dgm:spPr/>
    </dgm:pt>
    <dgm:pt modelId="{CBB444B6-D90D-409F-9F55-6516FEDA378A}" type="pres">
      <dgm:prSet presAssocID="{33622B6E-37F4-4BE0-9F51-6F9476595431}" presName="Name21" presStyleCnt="0"/>
      <dgm:spPr/>
    </dgm:pt>
    <dgm:pt modelId="{9D6EB87A-2958-436B-AF09-77771839751C}" type="pres">
      <dgm:prSet presAssocID="{33622B6E-37F4-4BE0-9F51-6F9476595431}" presName="level2Shape" presStyleLbl="node2" presStyleIdx="1" presStyleCnt="2"/>
      <dgm:spPr/>
    </dgm:pt>
    <dgm:pt modelId="{9F9DE59B-4C59-46F6-BA88-D6D825E145CE}" type="pres">
      <dgm:prSet presAssocID="{33622B6E-37F4-4BE0-9F51-6F9476595431}" presName="hierChild3" presStyleCnt="0"/>
      <dgm:spPr/>
    </dgm:pt>
    <dgm:pt modelId="{8AF56B3C-65E3-4303-8ADC-6B45446A8703}" type="pres">
      <dgm:prSet presAssocID="{1AAD73F9-3F7F-4522-84E0-A9D91559CF0E}" presName="Name19" presStyleLbl="parChTrans1D3" presStyleIdx="4" presStyleCnt="6"/>
      <dgm:spPr/>
    </dgm:pt>
    <dgm:pt modelId="{7ACD5ED1-E3FC-432D-A440-50ADA69DFD3C}" type="pres">
      <dgm:prSet presAssocID="{106E8885-9255-4AA9-B87A-C7C5C49DCF99}" presName="Name21" presStyleCnt="0"/>
      <dgm:spPr/>
    </dgm:pt>
    <dgm:pt modelId="{9A370304-6ED6-45B1-BB6E-55153175406E}" type="pres">
      <dgm:prSet presAssocID="{106E8885-9255-4AA9-B87A-C7C5C49DCF99}" presName="level2Shape" presStyleLbl="node3" presStyleIdx="4" presStyleCnt="6"/>
      <dgm:spPr/>
    </dgm:pt>
    <dgm:pt modelId="{01EE6467-6E78-40F0-91CE-5A7D90D0EFD8}" type="pres">
      <dgm:prSet presAssocID="{106E8885-9255-4AA9-B87A-C7C5C49DCF99}" presName="hierChild3" presStyleCnt="0"/>
      <dgm:spPr/>
    </dgm:pt>
    <dgm:pt modelId="{1A1E6ED2-5A97-46F0-AFE5-48B6B1CB4BB4}" type="pres">
      <dgm:prSet presAssocID="{FF63BC3F-66E8-454D-8C8C-5B89A87838CC}" presName="Name19" presStyleLbl="parChTrans1D3" presStyleIdx="5" presStyleCnt="6"/>
      <dgm:spPr/>
    </dgm:pt>
    <dgm:pt modelId="{2E7D3A7F-0D79-42E0-B15A-615EA044E2D6}" type="pres">
      <dgm:prSet presAssocID="{D3912455-7EDA-4AD4-8A28-06AA9DA1347F}" presName="Name21" presStyleCnt="0"/>
      <dgm:spPr/>
    </dgm:pt>
    <dgm:pt modelId="{D1FE092C-C1CD-4F92-B8BE-7DA12CE9F208}" type="pres">
      <dgm:prSet presAssocID="{D3912455-7EDA-4AD4-8A28-06AA9DA1347F}" presName="level2Shape" presStyleLbl="node3" presStyleIdx="5" presStyleCnt="6"/>
      <dgm:spPr/>
    </dgm:pt>
    <dgm:pt modelId="{D15B4BCF-28EC-4CFA-A386-E0EEC9B5BD29}" type="pres">
      <dgm:prSet presAssocID="{D3912455-7EDA-4AD4-8A28-06AA9DA1347F}" presName="hierChild3" presStyleCnt="0"/>
      <dgm:spPr/>
    </dgm:pt>
    <dgm:pt modelId="{9D4F66FE-8F83-4790-B165-08F9004E1DFD}" type="pres">
      <dgm:prSet presAssocID="{6F672D2D-9BC6-42F8-B11B-C7172B70CE16}" presName="Name19" presStyleLbl="parChTrans1D4" presStyleIdx="1" presStyleCnt="2"/>
      <dgm:spPr/>
    </dgm:pt>
    <dgm:pt modelId="{48EB1A01-DC22-423D-BC82-C1491A00FCAA}" type="pres">
      <dgm:prSet presAssocID="{55CC4944-FCF3-418A-8C8F-976E8B417263}" presName="Name21" presStyleCnt="0"/>
      <dgm:spPr/>
    </dgm:pt>
    <dgm:pt modelId="{395C30FC-FF4E-451B-A16C-6745758C09CC}" type="pres">
      <dgm:prSet presAssocID="{55CC4944-FCF3-418A-8C8F-976E8B417263}" presName="level2Shape" presStyleLbl="node4" presStyleIdx="1" presStyleCnt="2"/>
      <dgm:spPr/>
    </dgm:pt>
    <dgm:pt modelId="{72B644F2-1BB9-4673-9E4B-2A136617C482}" type="pres">
      <dgm:prSet presAssocID="{55CC4944-FCF3-418A-8C8F-976E8B417263}" presName="hierChild3" presStyleCnt="0"/>
      <dgm:spPr/>
    </dgm:pt>
    <dgm:pt modelId="{491F180C-AC83-41EF-AD13-7206CDDD4ED8}" type="pres">
      <dgm:prSet presAssocID="{38D967DF-878E-411B-92A1-D496E59D61F4}" presName="bgShapesFlow" presStyleCnt="0"/>
      <dgm:spPr/>
    </dgm:pt>
  </dgm:ptLst>
  <dgm:cxnLst>
    <dgm:cxn modelId="{741A0C03-0F1D-40F1-97EE-933A5407DC26}" type="presOf" srcId="{6F672D2D-9BC6-42F8-B11B-C7172B70CE16}" destId="{9D4F66FE-8F83-4790-B165-08F9004E1DFD}" srcOrd="0" destOrd="0" presId="urn:microsoft.com/office/officeart/2005/8/layout/hierarchy6"/>
    <dgm:cxn modelId="{2DAD1B07-8DEE-4A6B-8479-26DA84EC0DAB}" srcId="{10E81D14-9595-417E-AC46-5441AD333C17}" destId="{B350EABF-3737-4756-A0F5-6A791AFA3905}" srcOrd="0" destOrd="0" parTransId="{B217AE47-E5D4-4141-81E4-02153C3AB08E}" sibTransId="{722CE1AE-10E1-4956-BB13-8A85F1F36FAC}"/>
    <dgm:cxn modelId="{8DE97B17-AE40-4C85-A03E-F043F761676D}" srcId="{B350EABF-3737-4756-A0F5-6A791AFA3905}" destId="{2E4B8886-A8AF-426C-AB04-528F7FB2AF8B}" srcOrd="0" destOrd="0" parTransId="{98B5FA29-E3C0-4024-BD50-5F48601A956F}" sibTransId="{49BF624B-4B61-4DD6-B9FE-F9C501EC0300}"/>
    <dgm:cxn modelId="{498D6527-3AA2-46D9-AB50-7D54579633DA}" type="presOf" srcId="{106E8885-9255-4AA9-B87A-C7C5C49DCF99}" destId="{9A370304-6ED6-45B1-BB6E-55153175406E}" srcOrd="0" destOrd="0" presId="urn:microsoft.com/office/officeart/2005/8/layout/hierarchy6"/>
    <dgm:cxn modelId="{DA595028-304C-442F-B0F6-C92991B6FD43}" srcId="{33622B6E-37F4-4BE0-9F51-6F9476595431}" destId="{106E8885-9255-4AA9-B87A-C7C5C49DCF99}" srcOrd="0" destOrd="0" parTransId="{1AAD73F9-3F7F-4522-84E0-A9D91559CF0E}" sibTransId="{C8C75C6E-3BDC-46F5-B9FF-F420BE9E5BB4}"/>
    <dgm:cxn modelId="{8B366641-EB19-44EC-A796-BA9371A1D56E}" type="presOf" srcId="{96E51FC0-40E8-4FCB-ADF3-B836A80C02D1}" destId="{33AF4E3D-FDFC-4031-B1D6-820900A088CF}" srcOrd="0" destOrd="0" presId="urn:microsoft.com/office/officeart/2005/8/layout/hierarchy6"/>
    <dgm:cxn modelId="{78A6C964-BA8B-4B63-904D-D9944F13D08B}" type="presOf" srcId="{98B5FA29-E3C0-4024-BD50-5F48601A956F}" destId="{51908807-1F1B-4AD6-AFBA-992C4D65671B}" srcOrd="0" destOrd="0" presId="urn:microsoft.com/office/officeart/2005/8/layout/hierarchy6"/>
    <dgm:cxn modelId="{56F0DB6F-C960-4C67-83BC-7708CA484059}" type="presOf" srcId="{53C9668B-BA80-455D-92D1-6533401CB7D7}" destId="{3B473D62-103F-4001-A555-6610D85B1984}" srcOrd="0" destOrd="0" presId="urn:microsoft.com/office/officeart/2005/8/layout/hierarchy6"/>
    <dgm:cxn modelId="{DBD37151-B518-4BC0-800B-E5511AD14451}" type="presOf" srcId="{CAFFBA70-32AC-4F45-B165-D7117F43307E}" destId="{A0976B74-CA7E-4F31-AB21-AF6411E8D853}" srcOrd="0" destOrd="0" presId="urn:microsoft.com/office/officeart/2005/8/layout/hierarchy6"/>
    <dgm:cxn modelId="{B4684472-8CB2-4743-943E-A66011588D0E}" type="presOf" srcId="{38D967DF-878E-411B-92A1-D496E59D61F4}" destId="{751F89FD-AAFD-4663-A7C1-2B2FD4EEC464}" srcOrd="0" destOrd="0" presId="urn:microsoft.com/office/officeart/2005/8/layout/hierarchy6"/>
    <dgm:cxn modelId="{9E589853-3CDD-473E-BC10-E95244CC271D}" type="presOf" srcId="{B217AE47-E5D4-4141-81E4-02153C3AB08E}" destId="{62AAF90A-3D00-4C31-A521-4C384AEAE911}" srcOrd="0" destOrd="0" presId="urn:microsoft.com/office/officeart/2005/8/layout/hierarchy6"/>
    <dgm:cxn modelId="{90A71578-709E-487C-B033-5AA77977CCCF}" type="presOf" srcId="{118AED72-1D68-4E83-8EC7-84FB58D699AA}" destId="{1CF0913B-7792-4D40-9E8E-CDAE0E24DA96}" srcOrd="0" destOrd="0" presId="urn:microsoft.com/office/officeart/2005/8/layout/hierarchy6"/>
    <dgm:cxn modelId="{E9055E5A-70E7-4416-B8AE-879ED6E69016}" type="presOf" srcId="{849F43CF-4059-4B31-ACEF-EF5D75DC6A67}" destId="{40808B1E-B47E-473D-B15B-082218EEF9A7}" srcOrd="0" destOrd="0" presId="urn:microsoft.com/office/officeart/2005/8/layout/hierarchy6"/>
    <dgm:cxn modelId="{9FF9FD82-B842-49DA-A45B-DC035B4A3367}" type="presOf" srcId="{2E4B8886-A8AF-426C-AB04-528F7FB2AF8B}" destId="{D131FB9E-7281-474C-9FD0-EE281216612E}" srcOrd="0" destOrd="0" presId="urn:microsoft.com/office/officeart/2005/8/layout/hierarchy6"/>
    <dgm:cxn modelId="{4017D084-BC0F-4821-97DC-F039DE76CAA9}" type="presOf" srcId="{10E81D14-9595-417E-AC46-5441AD333C17}" destId="{D125FB70-4E46-4E02-95C6-7537E0C4E566}" srcOrd="0" destOrd="0" presId="urn:microsoft.com/office/officeart/2005/8/layout/hierarchy6"/>
    <dgm:cxn modelId="{D2E71C88-1B8C-41F0-9676-8B50269439E5}" type="presOf" srcId="{FF63BC3F-66E8-454D-8C8C-5B89A87838CC}" destId="{1A1E6ED2-5A97-46F0-AFE5-48B6B1CB4BB4}" srcOrd="0" destOrd="0" presId="urn:microsoft.com/office/officeart/2005/8/layout/hierarchy6"/>
    <dgm:cxn modelId="{67D1968B-D681-4E2C-B17D-B2D52788DE76}" srcId="{38D967DF-878E-411B-92A1-D496E59D61F4}" destId="{10E81D14-9595-417E-AC46-5441AD333C17}" srcOrd="0" destOrd="0" parTransId="{D51B814B-C6FE-4FE7-9DFF-F2D46E8A3CBF}" sibTransId="{C81B86D6-4F11-49DB-B320-5FF4E9B9F8C3}"/>
    <dgm:cxn modelId="{9FC5A290-C9F6-4799-9932-B492B81733D7}" type="presOf" srcId="{1AAD73F9-3F7F-4522-84E0-A9D91559CF0E}" destId="{8AF56B3C-65E3-4303-8ADC-6B45446A8703}" srcOrd="0" destOrd="0" presId="urn:microsoft.com/office/officeart/2005/8/layout/hierarchy6"/>
    <dgm:cxn modelId="{69B5E192-D1D5-4553-B63C-B1D6F27E2F8A}" srcId="{D3912455-7EDA-4AD4-8A28-06AA9DA1347F}" destId="{55CC4944-FCF3-418A-8C8F-976E8B417263}" srcOrd="0" destOrd="0" parTransId="{6F672D2D-9BC6-42F8-B11B-C7172B70CE16}" sibTransId="{8C57D9FA-9D18-4B16-8A0E-5C04C049ACD8}"/>
    <dgm:cxn modelId="{2CDD4599-D839-45AD-877D-335F6FFAF3E9}" type="presOf" srcId="{B350EABF-3737-4756-A0F5-6A791AFA3905}" destId="{37A53668-DBB1-49F1-A212-17914377EE25}" srcOrd="0" destOrd="0" presId="urn:microsoft.com/office/officeart/2005/8/layout/hierarchy6"/>
    <dgm:cxn modelId="{D5A389A4-5345-4A56-8184-FBE811DC5044}" type="presOf" srcId="{33622B6E-37F4-4BE0-9F51-6F9476595431}" destId="{9D6EB87A-2958-436B-AF09-77771839751C}" srcOrd="0" destOrd="0" presId="urn:microsoft.com/office/officeart/2005/8/layout/hierarchy6"/>
    <dgm:cxn modelId="{14D786AC-A1CD-4CE2-80B5-A36217CF829A}" srcId="{CAFFBA70-32AC-4F45-B165-D7117F43307E}" destId="{849F43CF-4059-4B31-ACEF-EF5D75DC6A67}" srcOrd="0" destOrd="0" parTransId="{6440B7DE-FBB6-4575-8512-595B49EBEEDC}" sibTransId="{CF8EFC25-3580-4547-AAD8-49D969253218}"/>
    <dgm:cxn modelId="{6D459AAD-3352-4EF1-813B-09DD335EF507}" srcId="{33622B6E-37F4-4BE0-9F51-6F9476595431}" destId="{D3912455-7EDA-4AD4-8A28-06AA9DA1347F}" srcOrd="1" destOrd="0" parTransId="{FF63BC3F-66E8-454D-8C8C-5B89A87838CC}" sibTransId="{E5BD9490-6AE6-4B42-B0C8-022CBFF97D8C}"/>
    <dgm:cxn modelId="{D1899EBA-74E2-462F-ACBD-D4A244BC3AA8}" srcId="{10E81D14-9595-417E-AC46-5441AD333C17}" destId="{33622B6E-37F4-4BE0-9F51-6F9476595431}" srcOrd="1" destOrd="0" parTransId="{118AED72-1D68-4E83-8EC7-84FB58D699AA}" sibTransId="{DBDCAEA8-B07B-44CE-8E69-879E377EF0B7}"/>
    <dgm:cxn modelId="{46CDDBBD-8F9E-4C73-951F-8142D2D83774}" type="presOf" srcId="{67608FDF-7E75-4955-AA48-38B4AE99882D}" destId="{F01FFF40-F81E-457F-B267-D439705D2AE2}" srcOrd="0" destOrd="0" presId="urn:microsoft.com/office/officeart/2005/8/layout/hierarchy6"/>
    <dgm:cxn modelId="{5C024CC7-D619-460C-8339-067A142E7B42}" srcId="{B350EABF-3737-4756-A0F5-6A791AFA3905}" destId="{B97409CF-D1E7-4028-9561-7CA3DF9E554A}" srcOrd="2" destOrd="0" parTransId="{96E51FC0-40E8-4FCB-ADF3-B836A80C02D1}" sibTransId="{8A0C4C2C-099C-4FA2-825A-394229A5E579}"/>
    <dgm:cxn modelId="{5BDC64CC-4487-4BFC-B4EC-20E1BDF8FB44}" type="presOf" srcId="{B3866044-6EB2-47CB-8717-C391A65B5C99}" destId="{261953CD-AC99-4679-AAE3-F0ED7F5E2DA0}" srcOrd="0" destOrd="0" presId="urn:microsoft.com/office/officeart/2005/8/layout/hierarchy6"/>
    <dgm:cxn modelId="{B654E3F0-5674-4AA4-8A8C-6256612CA0B0}" type="presOf" srcId="{6440B7DE-FBB6-4575-8512-595B49EBEEDC}" destId="{B931896E-1F58-417F-A54F-02F706E2DADB}" srcOrd="0" destOrd="0" presId="urn:microsoft.com/office/officeart/2005/8/layout/hierarchy6"/>
    <dgm:cxn modelId="{2B4D1EF1-2C52-4A51-B1B2-B5861C6F5F25}" srcId="{B350EABF-3737-4756-A0F5-6A791AFA3905}" destId="{53C9668B-BA80-455D-92D1-6533401CB7D7}" srcOrd="3" destOrd="0" parTransId="{67608FDF-7E75-4955-AA48-38B4AE99882D}" sibTransId="{8914E078-752C-43B0-87EA-A82F5D7B4CD4}"/>
    <dgm:cxn modelId="{4DD012D8-535A-43A0-BE08-83420800017F}" type="presOf" srcId="{B97409CF-D1E7-4028-9561-7CA3DF9E554A}" destId="{FF5B3A01-B8F4-4BD2-BE5E-835D2DD7E315}" srcOrd="0" destOrd="0" presId="urn:microsoft.com/office/officeart/2005/8/layout/hierarchy6"/>
    <dgm:cxn modelId="{07961CDA-F246-4D4A-84C6-5968D8C509F8}" type="presOf" srcId="{55CC4944-FCF3-418A-8C8F-976E8B417263}" destId="{395C30FC-FF4E-451B-A16C-6745758C09CC}" srcOrd="0" destOrd="0" presId="urn:microsoft.com/office/officeart/2005/8/layout/hierarchy6"/>
    <dgm:cxn modelId="{CF3E57FC-8551-4466-9582-2E274C2750C9}" type="presOf" srcId="{D3912455-7EDA-4AD4-8A28-06AA9DA1347F}" destId="{D1FE092C-C1CD-4F92-B8BE-7DA12CE9F208}" srcOrd="0" destOrd="0" presId="urn:microsoft.com/office/officeart/2005/8/layout/hierarchy6"/>
    <dgm:cxn modelId="{D4A640DD-7DB5-4335-97B4-1B512DC3515A}" srcId="{B350EABF-3737-4756-A0F5-6A791AFA3905}" destId="{CAFFBA70-32AC-4F45-B165-D7117F43307E}" srcOrd="1" destOrd="0" parTransId="{B3866044-6EB2-47CB-8717-C391A65B5C99}" sibTransId="{A4FD3785-6EA7-4CD5-B98A-CE29FE92A8A7}"/>
    <dgm:cxn modelId="{C469E01B-6EDF-4AFA-B140-599246C796C6}" type="presParOf" srcId="{751F89FD-AAFD-4663-A7C1-2B2FD4EEC464}" destId="{9950527B-FEE2-47F6-85AE-98510DF9BC06}" srcOrd="0" destOrd="0" presId="urn:microsoft.com/office/officeart/2005/8/layout/hierarchy6"/>
    <dgm:cxn modelId="{79D6F868-E39B-4F1D-BDBC-3F6BF07DCBC1}" type="presParOf" srcId="{9950527B-FEE2-47F6-85AE-98510DF9BC06}" destId="{D40028BA-79BC-4429-9804-026EF2B38428}" srcOrd="0" destOrd="0" presId="urn:microsoft.com/office/officeart/2005/8/layout/hierarchy6"/>
    <dgm:cxn modelId="{122D3B67-E53A-43AD-B4C3-4418B65C17A3}" type="presParOf" srcId="{D40028BA-79BC-4429-9804-026EF2B38428}" destId="{7E940B7F-EDCB-46E8-8CD7-1452C228B465}" srcOrd="0" destOrd="0" presId="urn:microsoft.com/office/officeart/2005/8/layout/hierarchy6"/>
    <dgm:cxn modelId="{1E5C01AC-46D0-43CE-9B02-163872BDFA2D}" type="presParOf" srcId="{7E940B7F-EDCB-46E8-8CD7-1452C228B465}" destId="{D125FB70-4E46-4E02-95C6-7537E0C4E566}" srcOrd="0" destOrd="0" presId="urn:microsoft.com/office/officeart/2005/8/layout/hierarchy6"/>
    <dgm:cxn modelId="{5C55153E-784F-44BE-BBC2-912AF2BA80B6}" type="presParOf" srcId="{7E940B7F-EDCB-46E8-8CD7-1452C228B465}" destId="{470F8ECD-31BE-4A1A-8B1A-863EC293C7C2}" srcOrd="1" destOrd="0" presId="urn:microsoft.com/office/officeart/2005/8/layout/hierarchy6"/>
    <dgm:cxn modelId="{72F3A2FB-82CB-4170-80D2-5066AE33EDDB}" type="presParOf" srcId="{470F8ECD-31BE-4A1A-8B1A-863EC293C7C2}" destId="{62AAF90A-3D00-4C31-A521-4C384AEAE911}" srcOrd="0" destOrd="0" presId="urn:microsoft.com/office/officeart/2005/8/layout/hierarchy6"/>
    <dgm:cxn modelId="{7B621C22-3B96-4C5B-B09C-97409BFFFE79}" type="presParOf" srcId="{470F8ECD-31BE-4A1A-8B1A-863EC293C7C2}" destId="{49713708-CE47-43CB-A8F3-EC7A850C2EA2}" srcOrd="1" destOrd="0" presId="urn:microsoft.com/office/officeart/2005/8/layout/hierarchy6"/>
    <dgm:cxn modelId="{6EECFFB7-27F0-402B-B4ED-B3AE419B057D}" type="presParOf" srcId="{49713708-CE47-43CB-A8F3-EC7A850C2EA2}" destId="{37A53668-DBB1-49F1-A212-17914377EE25}" srcOrd="0" destOrd="0" presId="urn:microsoft.com/office/officeart/2005/8/layout/hierarchy6"/>
    <dgm:cxn modelId="{A5AC4509-1688-461B-8E79-99DEFDF1A718}" type="presParOf" srcId="{49713708-CE47-43CB-A8F3-EC7A850C2EA2}" destId="{BDA45308-EDC6-4FA1-B880-C6F5EF48FB44}" srcOrd="1" destOrd="0" presId="urn:microsoft.com/office/officeart/2005/8/layout/hierarchy6"/>
    <dgm:cxn modelId="{EC34C773-B1A3-40D7-96BC-26E1F588CB6C}" type="presParOf" srcId="{BDA45308-EDC6-4FA1-B880-C6F5EF48FB44}" destId="{51908807-1F1B-4AD6-AFBA-992C4D65671B}" srcOrd="0" destOrd="0" presId="urn:microsoft.com/office/officeart/2005/8/layout/hierarchy6"/>
    <dgm:cxn modelId="{7179605F-6A8F-4E32-8409-15BE1579BE72}" type="presParOf" srcId="{BDA45308-EDC6-4FA1-B880-C6F5EF48FB44}" destId="{E7B64006-DAEF-4031-BB49-3BB2B43EEB32}" srcOrd="1" destOrd="0" presId="urn:microsoft.com/office/officeart/2005/8/layout/hierarchy6"/>
    <dgm:cxn modelId="{7EBD093D-9BE4-42EA-993C-33624C1FA6DE}" type="presParOf" srcId="{E7B64006-DAEF-4031-BB49-3BB2B43EEB32}" destId="{D131FB9E-7281-474C-9FD0-EE281216612E}" srcOrd="0" destOrd="0" presId="urn:microsoft.com/office/officeart/2005/8/layout/hierarchy6"/>
    <dgm:cxn modelId="{BE6D0AEB-0724-4375-A6A3-E396A584B90B}" type="presParOf" srcId="{E7B64006-DAEF-4031-BB49-3BB2B43EEB32}" destId="{7A447EE7-83BA-46C8-8713-F14AD67FB2F1}" srcOrd="1" destOrd="0" presId="urn:microsoft.com/office/officeart/2005/8/layout/hierarchy6"/>
    <dgm:cxn modelId="{9AFF62E9-8510-4ED2-8381-9B98EAC956EC}" type="presParOf" srcId="{BDA45308-EDC6-4FA1-B880-C6F5EF48FB44}" destId="{261953CD-AC99-4679-AAE3-F0ED7F5E2DA0}" srcOrd="2" destOrd="0" presId="urn:microsoft.com/office/officeart/2005/8/layout/hierarchy6"/>
    <dgm:cxn modelId="{BCA35AB9-EADA-42B2-85C7-941DCF742283}" type="presParOf" srcId="{BDA45308-EDC6-4FA1-B880-C6F5EF48FB44}" destId="{DC723398-FCEA-4EF9-8348-91DDC2F412CD}" srcOrd="3" destOrd="0" presId="urn:microsoft.com/office/officeart/2005/8/layout/hierarchy6"/>
    <dgm:cxn modelId="{0FB6A652-B600-4A8E-BE79-C635B3648CB6}" type="presParOf" srcId="{DC723398-FCEA-4EF9-8348-91DDC2F412CD}" destId="{A0976B74-CA7E-4F31-AB21-AF6411E8D853}" srcOrd="0" destOrd="0" presId="urn:microsoft.com/office/officeart/2005/8/layout/hierarchy6"/>
    <dgm:cxn modelId="{40EDE69C-377B-44E0-8845-684AE466EE6C}" type="presParOf" srcId="{DC723398-FCEA-4EF9-8348-91DDC2F412CD}" destId="{CBF21A06-E981-4420-8EEA-2F62AD8C4959}" srcOrd="1" destOrd="0" presId="urn:microsoft.com/office/officeart/2005/8/layout/hierarchy6"/>
    <dgm:cxn modelId="{F41FE9F1-EA46-4760-AE02-88B4A07E0808}" type="presParOf" srcId="{CBF21A06-E981-4420-8EEA-2F62AD8C4959}" destId="{B931896E-1F58-417F-A54F-02F706E2DADB}" srcOrd="0" destOrd="0" presId="urn:microsoft.com/office/officeart/2005/8/layout/hierarchy6"/>
    <dgm:cxn modelId="{C63D64C1-D826-4753-A43C-2730B39A2A58}" type="presParOf" srcId="{CBF21A06-E981-4420-8EEA-2F62AD8C4959}" destId="{2749CFF1-0A82-423A-93C9-4580C13C41BC}" srcOrd="1" destOrd="0" presId="urn:microsoft.com/office/officeart/2005/8/layout/hierarchy6"/>
    <dgm:cxn modelId="{BFD6238D-8C1B-4E74-AB1D-1898CE703927}" type="presParOf" srcId="{2749CFF1-0A82-423A-93C9-4580C13C41BC}" destId="{40808B1E-B47E-473D-B15B-082218EEF9A7}" srcOrd="0" destOrd="0" presId="urn:microsoft.com/office/officeart/2005/8/layout/hierarchy6"/>
    <dgm:cxn modelId="{015CA6DF-F76A-4725-A497-2D0C5BEC90B0}" type="presParOf" srcId="{2749CFF1-0A82-423A-93C9-4580C13C41BC}" destId="{4EA01FBA-820E-4B3E-9CDC-324E780E0A20}" srcOrd="1" destOrd="0" presId="urn:microsoft.com/office/officeart/2005/8/layout/hierarchy6"/>
    <dgm:cxn modelId="{D6C70AE5-2EFA-4C4F-B434-469CB07EB4AC}" type="presParOf" srcId="{BDA45308-EDC6-4FA1-B880-C6F5EF48FB44}" destId="{33AF4E3D-FDFC-4031-B1D6-820900A088CF}" srcOrd="4" destOrd="0" presId="urn:microsoft.com/office/officeart/2005/8/layout/hierarchy6"/>
    <dgm:cxn modelId="{501521D6-C0D3-4F2D-85E2-035BA5152403}" type="presParOf" srcId="{BDA45308-EDC6-4FA1-B880-C6F5EF48FB44}" destId="{CBCFB8F0-B6D4-45FD-A47B-62BC99C256C8}" srcOrd="5" destOrd="0" presId="urn:microsoft.com/office/officeart/2005/8/layout/hierarchy6"/>
    <dgm:cxn modelId="{4DF2D4DB-F812-4E1A-9F4E-7C02A7C01440}" type="presParOf" srcId="{CBCFB8F0-B6D4-45FD-A47B-62BC99C256C8}" destId="{FF5B3A01-B8F4-4BD2-BE5E-835D2DD7E315}" srcOrd="0" destOrd="0" presId="urn:microsoft.com/office/officeart/2005/8/layout/hierarchy6"/>
    <dgm:cxn modelId="{8B296742-34E3-4E2E-8149-54B22BCFFEC5}" type="presParOf" srcId="{CBCFB8F0-B6D4-45FD-A47B-62BC99C256C8}" destId="{2C424FD5-01A4-49A0-AD8D-11B975B2A231}" srcOrd="1" destOrd="0" presId="urn:microsoft.com/office/officeart/2005/8/layout/hierarchy6"/>
    <dgm:cxn modelId="{493A8002-D7C1-4654-B32B-FA80450500DF}" type="presParOf" srcId="{BDA45308-EDC6-4FA1-B880-C6F5EF48FB44}" destId="{F01FFF40-F81E-457F-B267-D439705D2AE2}" srcOrd="6" destOrd="0" presId="urn:microsoft.com/office/officeart/2005/8/layout/hierarchy6"/>
    <dgm:cxn modelId="{30A9F33A-A07C-48DE-8D4E-8F374CA1A98E}" type="presParOf" srcId="{BDA45308-EDC6-4FA1-B880-C6F5EF48FB44}" destId="{D72D09C7-BFD2-4F26-9707-1877BA58BDBD}" srcOrd="7" destOrd="0" presId="urn:microsoft.com/office/officeart/2005/8/layout/hierarchy6"/>
    <dgm:cxn modelId="{42EE38F3-D106-466F-BC7D-3C240284008B}" type="presParOf" srcId="{D72D09C7-BFD2-4F26-9707-1877BA58BDBD}" destId="{3B473D62-103F-4001-A555-6610D85B1984}" srcOrd="0" destOrd="0" presId="urn:microsoft.com/office/officeart/2005/8/layout/hierarchy6"/>
    <dgm:cxn modelId="{3A39BB46-DA2A-4CCB-BE10-A48E4C8D6DE9}" type="presParOf" srcId="{D72D09C7-BFD2-4F26-9707-1877BA58BDBD}" destId="{42BB3B4B-B676-4BD6-AFD9-846C27DA9D8E}" srcOrd="1" destOrd="0" presId="urn:microsoft.com/office/officeart/2005/8/layout/hierarchy6"/>
    <dgm:cxn modelId="{B312C43C-AEAC-4924-8C1F-3432E988E035}" type="presParOf" srcId="{470F8ECD-31BE-4A1A-8B1A-863EC293C7C2}" destId="{1CF0913B-7792-4D40-9E8E-CDAE0E24DA96}" srcOrd="2" destOrd="0" presId="urn:microsoft.com/office/officeart/2005/8/layout/hierarchy6"/>
    <dgm:cxn modelId="{00CC548D-E3BD-447E-A6AF-812838F93A8D}" type="presParOf" srcId="{470F8ECD-31BE-4A1A-8B1A-863EC293C7C2}" destId="{CBB444B6-D90D-409F-9F55-6516FEDA378A}" srcOrd="3" destOrd="0" presId="urn:microsoft.com/office/officeart/2005/8/layout/hierarchy6"/>
    <dgm:cxn modelId="{CB085D0B-E976-4108-838E-F919FD298666}" type="presParOf" srcId="{CBB444B6-D90D-409F-9F55-6516FEDA378A}" destId="{9D6EB87A-2958-436B-AF09-77771839751C}" srcOrd="0" destOrd="0" presId="urn:microsoft.com/office/officeart/2005/8/layout/hierarchy6"/>
    <dgm:cxn modelId="{E0317C74-3838-4D3C-9053-A3E171E54CFD}" type="presParOf" srcId="{CBB444B6-D90D-409F-9F55-6516FEDA378A}" destId="{9F9DE59B-4C59-46F6-BA88-D6D825E145CE}" srcOrd="1" destOrd="0" presId="urn:microsoft.com/office/officeart/2005/8/layout/hierarchy6"/>
    <dgm:cxn modelId="{1AED7A0C-C4F0-4331-A240-06D578D780AB}" type="presParOf" srcId="{9F9DE59B-4C59-46F6-BA88-D6D825E145CE}" destId="{8AF56B3C-65E3-4303-8ADC-6B45446A8703}" srcOrd="0" destOrd="0" presId="urn:microsoft.com/office/officeart/2005/8/layout/hierarchy6"/>
    <dgm:cxn modelId="{390F7F80-2B6B-40D8-969C-3D4ACDBA010D}" type="presParOf" srcId="{9F9DE59B-4C59-46F6-BA88-D6D825E145CE}" destId="{7ACD5ED1-E3FC-432D-A440-50ADA69DFD3C}" srcOrd="1" destOrd="0" presId="urn:microsoft.com/office/officeart/2005/8/layout/hierarchy6"/>
    <dgm:cxn modelId="{9985EB07-B24A-40D9-A974-A1143628F365}" type="presParOf" srcId="{7ACD5ED1-E3FC-432D-A440-50ADA69DFD3C}" destId="{9A370304-6ED6-45B1-BB6E-55153175406E}" srcOrd="0" destOrd="0" presId="urn:microsoft.com/office/officeart/2005/8/layout/hierarchy6"/>
    <dgm:cxn modelId="{028E06ED-C131-4247-AEE6-62FF8B94D4E9}" type="presParOf" srcId="{7ACD5ED1-E3FC-432D-A440-50ADA69DFD3C}" destId="{01EE6467-6E78-40F0-91CE-5A7D90D0EFD8}" srcOrd="1" destOrd="0" presId="urn:microsoft.com/office/officeart/2005/8/layout/hierarchy6"/>
    <dgm:cxn modelId="{D776E49E-4A4F-4004-8BC2-9E273EE018EC}" type="presParOf" srcId="{9F9DE59B-4C59-46F6-BA88-D6D825E145CE}" destId="{1A1E6ED2-5A97-46F0-AFE5-48B6B1CB4BB4}" srcOrd="2" destOrd="0" presId="urn:microsoft.com/office/officeart/2005/8/layout/hierarchy6"/>
    <dgm:cxn modelId="{B53C2887-1B2D-4520-B2EE-FC45CDEABF84}" type="presParOf" srcId="{9F9DE59B-4C59-46F6-BA88-D6D825E145CE}" destId="{2E7D3A7F-0D79-42E0-B15A-615EA044E2D6}" srcOrd="3" destOrd="0" presId="urn:microsoft.com/office/officeart/2005/8/layout/hierarchy6"/>
    <dgm:cxn modelId="{5538E05E-B49D-43D2-8347-4E6011C65C8E}" type="presParOf" srcId="{2E7D3A7F-0D79-42E0-B15A-615EA044E2D6}" destId="{D1FE092C-C1CD-4F92-B8BE-7DA12CE9F208}" srcOrd="0" destOrd="0" presId="urn:microsoft.com/office/officeart/2005/8/layout/hierarchy6"/>
    <dgm:cxn modelId="{252A9A51-8133-4350-BA8A-961D9E82FB96}" type="presParOf" srcId="{2E7D3A7F-0D79-42E0-B15A-615EA044E2D6}" destId="{D15B4BCF-28EC-4CFA-A386-E0EEC9B5BD29}" srcOrd="1" destOrd="0" presId="urn:microsoft.com/office/officeart/2005/8/layout/hierarchy6"/>
    <dgm:cxn modelId="{8B3E5C0B-0447-49CF-ADA7-8B78AD8A873C}" type="presParOf" srcId="{D15B4BCF-28EC-4CFA-A386-E0EEC9B5BD29}" destId="{9D4F66FE-8F83-4790-B165-08F9004E1DFD}" srcOrd="0" destOrd="0" presId="urn:microsoft.com/office/officeart/2005/8/layout/hierarchy6"/>
    <dgm:cxn modelId="{0F88F92E-ED82-4145-B69B-82F810729403}" type="presParOf" srcId="{D15B4BCF-28EC-4CFA-A386-E0EEC9B5BD29}" destId="{48EB1A01-DC22-423D-BC82-C1491A00FCAA}" srcOrd="1" destOrd="0" presId="urn:microsoft.com/office/officeart/2005/8/layout/hierarchy6"/>
    <dgm:cxn modelId="{03A119E1-4903-49C9-8965-4DD7F998D593}" type="presParOf" srcId="{48EB1A01-DC22-423D-BC82-C1491A00FCAA}" destId="{395C30FC-FF4E-451B-A16C-6745758C09CC}" srcOrd="0" destOrd="0" presId="urn:microsoft.com/office/officeart/2005/8/layout/hierarchy6"/>
    <dgm:cxn modelId="{C376E6EF-9F34-4089-AABB-2F38565E61EE}" type="presParOf" srcId="{48EB1A01-DC22-423D-BC82-C1491A00FCAA}" destId="{72B644F2-1BB9-4673-9E4B-2A136617C482}" srcOrd="1" destOrd="0" presId="urn:microsoft.com/office/officeart/2005/8/layout/hierarchy6"/>
    <dgm:cxn modelId="{5227147B-076F-409C-82E0-A26B6F3EA10D}" type="presParOf" srcId="{751F89FD-AAFD-4663-A7C1-2B2FD4EEC464}" destId="{491F180C-AC83-41EF-AD13-7206CDDD4ED8}"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5446619-1FBA-4DA8-9075-F7422C8CF8F2}" type="doc">
      <dgm:prSet loTypeId="urn:diagrams.loki3.com/VaryingWidthList" loCatId="officeonline" qsTypeId="urn:microsoft.com/office/officeart/2005/8/quickstyle/simple1" qsCatId="simple" csTypeId="urn:microsoft.com/office/officeart/2005/8/colors/accent1_2" csCatId="accent1" phldr="1"/>
      <dgm:spPr/>
      <dgm:t>
        <a:bodyPr/>
        <a:lstStyle/>
        <a:p>
          <a:endParaRPr lang="en-GB"/>
        </a:p>
      </dgm:t>
    </dgm:pt>
    <dgm:pt modelId="{5269FB1B-B20D-432C-950D-466E2223283A}">
      <dgm:prSet phldrT="[Text]" phldr="0" custT="1"/>
      <dgm:spPr/>
      <dgm:t>
        <a:bodyPr/>
        <a:lstStyle/>
        <a:p>
          <a:r>
            <a:rPr lang="en-GB" sz="1100" b="1" dirty="0">
              <a:solidFill>
                <a:schemeClr val="tx1"/>
              </a:solidFill>
            </a:rPr>
            <a:t>Grade 6</a:t>
          </a:r>
        </a:p>
      </dgm:t>
    </dgm:pt>
    <dgm:pt modelId="{09235BC7-7B87-43A8-A412-259CB93008E7}" type="parTrans" cxnId="{4ADF0A05-C931-4B9D-B46D-D87A0213D10B}">
      <dgm:prSet/>
      <dgm:spPr/>
      <dgm:t>
        <a:bodyPr/>
        <a:lstStyle/>
        <a:p>
          <a:endParaRPr lang="en-GB" sz="1600" b="1">
            <a:solidFill>
              <a:schemeClr val="tx1"/>
            </a:solidFill>
          </a:endParaRPr>
        </a:p>
      </dgm:t>
    </dgm:pt>
    <dgm:pt modelId="{CAD3A0BB-718A-46CE-A9F8-F2B00094821F}" type="sibTrans" cxnId="{4ADF0A05-C931-4B9D-B46D-D87A0213D10B}">
      <dgm:prSet/>
      <dgm:spPr/>
      <dgm:t>
        <a:bodyPr/>
        <a:lstStyle/>
        <a:p>
          <a:endParaRPr lang="en-GB" sz="1600" b="1">
            <a:solidFill>
              <a:schemeClr val="tx1"/>
            </a:solidFill>
          </a:endParaRPr>
        </a:p>
      </dgm:t>
    </dgm:pt>
    <dgm:pt modelId="{D07AAEC6-DA36-430F-9EF5-5B5C9F4E6F88}">
      <dgm:prSet phldrT="[Text]" phldr="0" custT="1"/>
      <dgm:spPr/>
      <dgm:t>
        <a:bodyPr/>
        <a:lstStyle/>
        <a:p>
          <a:r>
            <a:rPr lang="en-US" sz="1100" b="1" dirty="0">
              <a:solidFill>
                <a:schemeClr val="tx1"/>
              </a:solidFill>
            </a:rPr>
            <a:t>AS</a:t>
          </a:r>
          <a:endParaRPr lang="en-GB" sz="1100" b="1" dirty="0">
            <a:solidFill>
              <a:schemeClr val="tx1"/>
            </a:solidFill>
          </a:endParaRPr>
        </a:p>
      </dgm:t>
    </dgm:pt>
    <dgm:pt modelId="{6F387166-7641-4EA7-AEC9-D9B009895350}" type="parTrans" cxnId="{051CC137-3B36-47CD-B629-283BDFDE33FB}">
      <dgm:prSet/>
      <dgm:spPr/>
      <dgm:t>
        <a:bodyPr/>
        <a:lstStyle/>
        <a:p>
          <a:endParaRPr lang="en-GB" sz="1600" b="1">
            <a:solidFill>
              <a:schemeClr val="tx1"/>
            </a:solidFill>
          </a:endParaRPr>
        </a:p>
      </dgm:t>
    </dgm:pt>
    <dgm:pt modelId="{F4D756C8-D5BB-4012-83EF-ACC455DB2353}" type="sibTrans" cxnId="{051CC137-3B36-47CD-B629-283BDFDE33FB}">
      <dgm:prSet/>
      <dgm:spPr/>
      <dgm:t>
        <a:bodyPr/>
        <a:lstStyle/>
        <a:p>
          <a:endParaRPr lang="en-GB" sz="1600" b="1">
            <a:solidFill>
              <a:schemeClr val="tx1"/>
            </a:solidFill>
          </a:endParaRPr>
        </a:p>
      </dgm:t>
    </dgm:pt>
    <dgm:pt modelId="{E22CF34B-F10B-4B45-9C97-F4345B7F7965}">
      <dgm:prSet phldrT="[Text]" phldr="0" custT="1"/>
      <dgm:spPr/>
      <dgm:t>
        <a:bodyPr/>
        <a:lstStyle/>
        <a:p>
          <a:r>
            <a:rPr lang="en-GB" sz="1100" b="1" dirty="0">
              <a:solidFill>
                <a:schemeClr val="tx1"/>
              </a:solidFill>
            </a:rPr>
            <a:t>Grade 7</a:t>
          </a:r>
        </a:p>
      </dgm:t>
    </dgm:pt>
    <dgm:pt modelId="{7541B631-3EE3-4EF0-BF87-886B9EB4E640}" type="parTrans" cxnId="{9D17CE7E-106A-48F0-A795-E30F394E5497}">
      <dgm:prSet/>
      <dgm:spPr/>
      <dgm:t>
        <a:bodyPr/>
        <a:lstStyle/>
        <a:p>
          <a:endParaRPr lang="en-GB" sz="1600" b="1">
            <a:solidFill>
              <a:schemeClr val="tx1"/>
            </a:solidFill>
          </a:endParaRPr>
        </a:p>
      </dgm:t>
    </dgm:pt>
    <dgm:pt modelId="{F8E7725A-9CBB-4940-A561-926A5B1E978C}" type="sibTrans" cxnId="{9D17CE7E-106A-48F0-A795-E30F394E5497}">
      <dgm:prSet/>
      <dgm:spPr/>
      <dgm:t>
        <a:bodyPr/>
        <a:lstStyle/>
        <a:p>
          <a:endParaRPr lang="en-GB" sz="1600" b="1">
            <a:solidFill>
              <a:schemeClr val="tx1"/>
            </a:solidFill>
          </a:endParaRPr>
        </a:p>
      </dgm:t>
    </dgm:pt>
    <dgm:pt modelId="{839EFD4C-F023-4EFC-A05B-7B3647C08CFD}">
      <dgm:prSet phldrT="[Text]" phldr="0" custT="1"/>
      <dgm:spPr/>
      <dgm:t>
        <a:bodyPr/>
        <a:lstStyle/>
        <a:p>
          <a:r>
            <a:rPr lang="en-GB" sz="1100" b="1" kern="1200" dirty="0">
              <a:solidFill>
                <a:schemeClr val="tx1"/>
              </a:solidFill>
            </a:rPr>
            <a:t>DP</a:t>
          </a:r>
        </a:p>
      </dgm:t>
    </dgm:pt>
    <dgm:pt modelId="{EDDF4C09-2531-41C0-8C30-E5074E0FD287}" type="parTrans" cxnId="{D8C23133-5F1C-40D3-AEBE-AEE8FEA75F25}">
      <dgm:prSet/>
      <dgm:spPr/>
      <dgm:t>
        <a:bodyPr/>
        <a:lstStyle/>
        <a:p>
          <a:endParaRPr lang="en-GB" sz="1600" b="1">
            <a:solidFill>
              <a:schemeClr val="tx1"/>
            </a:solidFill>
          </a:endParaRPr>
        </a:p>
      </dgm:t>
    </dgm:pt>
    <dgm:pt modelId="{BE8CB2D9-21B2-48D1-A8F0-A7007AE2CCF2}" type="sibTrans" cxnId="{D8C23133-5F1C-40D3-AEBE-AEE8FEA75F25}">
      <dgm:prSet/>
      <dgm:spPr/>
      <dgm:t>
        <a:bodyPr/>
        <a:lstStyle/>
        <a:p>
          <a:endParaRPr lang="en-GB" sz="1600" b="1">
            <a:solidFill>
              <a:schemeClr val="tx1"/>
            </a:solidFill>
          </a:endParaRPr>
        </a:p>
      </dgm:t>
    </dgm:pt>
    <dgm:pt modelId="{B131BB87-1C70-4DD1-99F9-52553AA4F472}" type="pres">
      <dgm:prSet presAssocID="{C5446619-1FBA-4DA8-9075-F7422C8CF8F2}" presName="Name0" presStyleCnt="0">
        <dgm:presLayoutVars>
          <dgm:resizeHandles/>
        </dgm:presLayoutVars>
      </dgm:prSet>
      <dgm:spPr/>
    </dgm:pt>
    <dgm:pt modelId="{3DA59451-41D6-468F-819A-402985E15780}" type="pres">
      <dgm:prSet presAssocID="{5269FB1B-B20D-432C-950D-466E2223283A}" presName="text" presStyleLbl="node1" presStyleIdx="0" presStyleCnt="4" custLinFactNeighborY="1">
        <dgm:presLayoutVars>
          <dgm:bulletEnabled val="1"/>
        </dgm:presLayoutVars>
      </dgm:prSet>
      <dgm:spPr/>
    </dgm:pt>
    <dgm:pt modelId="{EED3164B-4FE4-447F-B25C-B246DB47D317}" type="pres">
      <dgm:prSet presAssocID="{CAD3A0BB-718A-46CE-A9F8-F2B00094821F}" presName="space" presStyleCnt="0"/>
      <dgm:spPr/>
    </dgm:pt>
    <dgm:pt modelId="{26BF2B9E-0E49-4193-AEDF-5EE87A03FCD0}" type="pres">
      <dgm:prSet presAssocID="{E22CF34B-F10B-4B45-9C97-F4345B7F7965}" presName="text" presStyleLbl="node1" presStyleIdx="1" presStyleCnt="4">
        <dgm:presLayoutVars>
          <dgm:bulletEnabled val="1"/>
        </dgm:presLayoutVars>
      </dgm:prSet>
      <dgm:spPr/>
    </dgm:pt>
    <dgm:pt modelId="{93E81AF8-CD64-4E62-A4E1-CCD4D018CFEC}" type="pres">
      <dgm:prSet presAssocID="{F8E7725A-9CBB-4940-A561-926A5B1E978C}" presName="space" presStyleCnt="0"/>
      <dgm:spPr/>
    </dgm:pt>
    <dgm:pt modelId="{FD8356B5-D0D4-4265-95DF-63E2090C010E}" type="pres">
      <dgm:prSet presAssocID="{839EFD4C-F023-4EFC-A05B-7B3647C08CFD}" presName="text" presStyleLbl="node1" presStyleIdx="2" presStyleCnt="4">
        <dgm:presLayoutVars>
          <dgm:bulletEnabled val="1"/>
        </dgm:presLayoutVars>
      </dgm:prSet>
      <dgm:spPr/>
    </dgm:pt>
    <dgm:pt modelId="{DD356CF8-AFCF-4844-9C5F-38BB8A93778F}" type="pres">
      <dgm:prSet presAssocID="{BE8CB2D9-21B2-48D1-A8F0-A7007AE2CCF2}" presName="space" presStyleCnt="0"/>
      <dgm:spPr/>
    </dgm:pt>
    <dgm:pt modelId="{B2E4FB4F-FC89-4917-BE2D-4E3A5170872A}" type="pres">
      <dgm:prSet presAssocID="{D07AAEC6-DA36-430F-9EF5-5B5C9F4E6F88}" presName="text" presStyleLbl="node1" presStyleIdx="3" presStyleCnt="4">
        <dgm:presLayoutVars>
          <dgm:bulletEnabled val="1"/>
        </dgm:presLayoutVars>
      </dgm:prSet>
      <dgm:spPr/>
    </dgm:pt>
  </dgm:ptLst>
  <dgm:cxnLst>
    <dgm:cxn modelId="{4ADF0A05-C931-4B9D-B46D-D87A0213D10B}" srcId="{C5446619-1FBA-4DA8-9075-F7422C8CF8F2}" destId="{5269FB1B-B20D-432C-950D-466E2223283A}" srcOrd="0" destOrd="0" parTransId="{09235BC7-7B87-43A8-A412-259CB93008E7}" sibTransId="{CAD3A0BB-718A-46CE-A9F8-F2B00094821F}"/>
    <dgm:cxn modelId="{E1ACBD06-E857-48BD-B3EF-387973996501}" type="presOf" srcId="{E22CF34B-F10B-4B45-9C97-F4345B7F7965}" destId="{26BF2B9E-0E49-4193-AEDF-5EE87A03FCD0}" srcOrd="0" destOrd="0" presId="urn:diagrams.loki3.com/VaryingWidthList"/>
    <dgm:cxn modelId="{D8C23133-5F1C-40D3-AEBE-AEE8FEA75F25}" srcId="{C5446619-1FBA-4DA8-9075-F7422C8CF8F2}" destId="{839EFD4C-F023-4EFC-A05B-7B3647C08CFD}" srcOrd="2" destOrd="0" parTransId="{EDDF4C09-2531-41C0-8C30-E5074E0FD287}" sibTransId="{BE8CB2D9-21B2-48D1-A8F0-A7007AE2CCF2}"/>
    <dgm:cxn modelId="{051CC137-3B36-47CD-B629-283BDFDE33FB}" srcId="{C5446619-1FBA-4DA8-9075-F7422C8CF8F2}" destId="{D07AAEC6-DA36-430F-9EF5-5B5C9F4E6F88}" srcOrd="3" destOrd="0" parTransId="{6F387166-7641-4EA7-AEC9-D9B009895350}" sibTransId="{F4D756C8-D5BB-4012-83EF-ACC455DB2353}"/>
    <dgm:cxn modelId="{9D17CE7E-106A-48F0-A795-E30F394E5497}" srcId="{C5446619-1FBA-4DA8-9075-F7422C8CF8F2}" destId="{E22CF34B-F10B-4B45-9C97-F4345B7F7965}" srcOrd="1" destOrd="0" parTransId="{7541B631-3EE3-4EF0-BF87-886B9EB4E640}" sibTransId="{F8E7725A-9CBB-4940-A561-926A5B1E978C}"/>
    <dgm:cxn modelId="{CB7A9681-F1DE-46E0-BF96-8B4E953B03DA}" type="presOf" srcId="{839EFD4C-F023-4EFC-A05B-7B3647C08CFD}" destId="{FD8356B5-D0D4-4265-95DF-63E2090C010E}" srcOrd="0" destOrd="0" presId="urn:diagrams.loki3.com/VaryingWidthList"/>
    <dgm:cxn modelId="{4E953693-156A-42D8-B975-E02535535F31}" type="presOf" srcId="{5269FB1B-B20D-432C-950D-466E2223283A}" destId="{3DA59451-41D6-468F-819A-402985E15780}" srcOrd="0" destOrd="0" presId="urn:diagrams.loki3.com/VaryingWidthList"/>
    <dgm:cxn modelId="{7EA87B9B-FA57-47C1-8348-C2165519330F}" type="presOf" srcId="{D07AAEC6-DA36-430F-9EF5-5B5C9F4E6F88}" destId="{B2E4FB4F-FC89-4917-BE2D-4E3A5170872A}" srcOrd="0" destOrd="0" presId="urn:diagrams.loki3.com/VaryingWidthList"/>
    <dgm:cxn modelId="{CC8D04A5-30B2-4A66-9B00-02992F98CCBC}" type="presOf" srcId="{C5446619-1FBA-4DA8-9075-F7422C8CF8F2}" destId="{B131BB87-1C70-4DD1-99F9-52553AA4F472}" srcOrd="0" destOrd="0" presId="urn:diagrams.loki3.com/VaryingWidthList"/>
    <dgm:cxn modelId="{3343DEB0-1B5B-4EB3-A637-1D54DF176E89}" type="presParOf" srcId="{B131BB87-1C70-4DD1-99F9-52553AA4F472}" destId="{3DA59451-41D6-468F-819A-402985E15780}" srcOrd="0" destOrd="0" presId="urn:diagrams.loki3.com/VaryingWidthList"/>
    <dgm:cxn modelId="{C0EA2206-F6CD-490A-8F4F-B31199C0531D}" type="presParOf" srcId="{B131BB87-1C70-4DD1-99F9-52553AA4F472}" destId="{EED3164B-4FE4-447F-B25C-B246DB47D317}" srcOrd="1" destOrd="0" presId="urn:diagrams.loki3.com/VaryingWidthList"/>
    <dgm:cxn modelId="{4F6C66FA-5E0C-4822-8DE4-1C79ADB0836B}" type="presParOf" srcId="{B131BB87-1C70-4DD1-99F9-52553AA4F472}" destId="{26BF2B9E-0E49-4193-AEDF-5EE87A03FCD0}" srcOrd="2" destOrd="0" presId="urn:diagrams.loki3.com/VaryingWidthList"/>
    <dgm:cxn modelId="{E3367ED6-9F50-4772-810D-49AF07C6C1C0}" type="presParOf" srcId="{B131BB87-1C70-4DD1-99F9-52553AA4F472}" destId="{93E81AF8-CD64-4E62-A4E1-CCD4D018CFEC}" srcOrd="3" destOrd="0" presId="urn:diagrams.loki3.com/VaryingWidthList"/>
    <dgm:cxn modelId="{8B7A23ED-D0CD-47D4-AB55-464D2A58711A}" type="presParOf" srcId="{B131BB87-1C70-4DD1-99F9-52553AA4F472}" destId="{FD8356B5-D0D4-4265-95DF-63E2090C010E}" srcOrd="4" destOrd="0" presId="urn:diagrams.loki3.com/VaryingWidthList"/>
    <dgm:cxn modelId="{322E6E32-DECF-4249-BCB4-253DDC57AF6C}" type="presParOf" srcId="{B131BB87-1C70-4DD1-99F9-52553AA4F472}" destId="{DD356CF8-AFCF-4844-9C5F-38BB8A93778F}" srcOrd="5" destOrd="0" presId="urn:diagrams.loki3.com/VaryingWidthList"/>
    <dgm:cxn modelId="{84CE510E-174C-4CC7-90ED-057863D0C483}" type="presParOf" srcId="{B131BB87-1C70-4DD1-99F9-52553AA4F472}" destId="{B2E4FB4F-FC89-4917-BE2D-4E3A5170872A}" srcOrd="6" destOrd="0" presId="urn:diagrams.loki3.com/VaryingWidth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2FA0890-E8D3-449A-85BC-D05469DA5BD5}" type="doc">
      <dgm:prSet loTypeId="urn:microsoft.com/office/officeart/2005/8/layout/hList1" loCatId="list" qsTypeId="urn:microsoft.com/office/officeart/2005/8/quickstyle/simple1#3" qsCatId="simple" csTypeId="urn:microsoft.com/office/officeart/2005/8/colors/accent1_2#4" csCatId="accent1" phldr="1"/>
      <dgm:spPr/>
      <dgm:t>
        <a:bodyPr/>
        <a:lstStyle/>
        <a:p>
          <a:endParaRPr lang="en-GB"/>
        </a:p>
      </dgm:t>
    </dgm:pt>
    <dgm:pt modelId="{C63C8DD6-467E-49C4-AC67-DD8990C83B23}">
      <dgm:prSet phldrT="[Text]" phldr="0"/>
      <dgm:spPr>
        <a:solidFill>
          <a:srgbClr val="002060"/>
        </a:solidFill>
      </dgm:spPr>
      <dgm:t>
        <a:bodyPr/>
        <a:lstStyle/>
        <a:p>
          <a:r>
            <a:rPr lang="en-US"/>
            <a:t>Government Departments</a:t>
          </a:r>
          <a:endParaRPr lang="en-GB"/>
        </a:p>
      </dgm:t>
    </dgm:pt>
    <dgm:pt modelId="{A6D40EBC-F0A2-4030-9549-73135A74A1B7}" type="parTrans" cxnId="{8D50D281-26DA-45AC-9764-AD2118303668}">
      <dgm:prSet/>
      <dgm:spPr/>
      <dgm:t>
        <a:bodyPr/>
        <a:lstStyle/>
        <a:p>
          <a:endParaRPr lang="en-GB"/>
        </a:p>
      </dgm:t>
    </dgm:pt>
    <dgm:pt modelId="{E378FA2D-409C-458E-9BF3-FCDCF180AA4B}" type="sibTrans" cxnId="{8D50D281-26DA-45AC-9764-AD2118303668}">
      <dgm:prSet/>
      <dgm:spPr/>
      <dgm:t>
        <a:bodyPr/>
        <a:lstStyle/>
        <a:p>
          <a:endParaRPr lang="en-GB"/>
        </a:p>
      </dgm:t>
    </dgm:pt>
    <dgm:pt modelId="{817F19A2-BD0E-4716-82F9-86B7BD3393FB}">
      <dgm:prSet phldrT="[Text]" phldr="0" custT="1"/>
      <dgm:spPr>
        <a:solidFill>
          <a:srgbClr val="AEC627">
            <a:alpha val="90000"/>
          </a:srgbClr>
        </a:solidFill>
      </dgm:spPr>
      <dgm:t>
        <a:bodyPr/>
        <a:lstStyle/>
        <a:p>
          <a:r>
            <a:rPr lang="en-US" sz="2600" dirty="0"/>
            <a:t>Economy</a:t>
          </a:r>
          <a:endParaRPr lang="en-GB" sz="2600" dirty="0"/>
        </a:p>
      </dgm:t>
    </dgm:pt>
    <dgm:pt modelId="{C91ABC29-3664-43B2-8AAF-8ADDB825D234}" type="parTrans" cxnId="{FA2ACD67-3446-45C2-9FC4-A3FF1796F072}">
      <dgm:prSet/>
      <dgm:spPr/>
      <dgm:t>
        <a:bodyPr/>
        <a:lstStyle/>
        <a:p>
          <a:endParaRPr lang="en-GB"/>
        </a:p>
      </dgm:t>
    </dgm:pt>
    <dgm:pt modelId="{7305030E-21BF-4662-A270-74B404D0F6B5}" type="sibTrans" cxnId="{FA2ACD67-3446-45C2-9FC4-A3FF1796F072}">
      <dgm:prSet/>
      <dgm:spPr/>
      <dgm:t>
        <a:bodyPr/>
        <a:lstStyle/>
        <a:p>
          <a:endParaRPr lang="en-GB"/>
        </a:p>
      </dgm:t>
    </dgm:pt>
    <dgm:pt modelId="{5CDE30BA-D6D1-4E36-92B5-7B313190D347}">
      <dgm:prSet phldrT="[Text]" phldr="0"/>
      <dgm:spPr>
        <a:solidFill>
          <a:srgbClr val="002060"/>
        </a:solidFill>
      </dgm:spPr>
      <dgm:t>
        <a:bodyPr/>
        <a:lstStyle/>
        <a:p>
          <a:r>
            <a:rPr lang="en-US"/>
            <a:t>Research and Data Bodies</a:t>
          </a:r>
          <a:endParaRPr lang="en-GB"/>
        </a:p>
      </dgm:t>
    </dgm:pt>
    <dgm:pt modelId="{84EBF30F-39BB-48C7-AF08-923593060998}" type="parTrans" cxnId="{DE4AEE66-55DC-44EF-ACE1-B0C8A5F92AA3}">
      <dgm:prSet/>
      <dgm:spPr/>
      <dgm:t>
        <a:bodyPr/>
        <a:lstStyle/>
        <a:p>
          <a:endParaRPr lang="en-GB"/>
        </a:p>
      </dgm:t>
    </dgm:pt>
    <dgm:pt modelId="{4834C435-EC7C-4F36-9055-79D5CEF523EF}" type="sibTrans" cxnId="{DE4AEE66-55DC-44EF-ACE1-B0C8A5F92AA3}">
      <dgm:prSet/>
      <dgm:spPr/>
      <dgm:t>
        <a:bodyPr/>
        <a:lstStyle/>
        <a:p>
          <a:endParaRPr lang="en-GB"/>
        </a:p>
      </dgm:t>
    </dgm:pt>
    <dgm:pt modelId="{67FD9974-635B-4516-BDB2-5E15BFE09C2F}">
      <dgm:prSet phldrT="[Text]" phldr="0" custT="1"/>
      <dgm:spPr>
        <a:solidFill>
          <a:srgbClr val="AEC627">
            <a:alpha val="90000"/>
          </a:srgbClr>
        </a:solidFill>
      </dgm:spPr>
      <dgm:t>
        <a:bodyPr/>
        <a:lstStyle/>
        <a:p>
          <a:r>
            <a:rPr lang="en-US" sz="2600" dirty="0"/>
            <a:t>NISRA</a:t>
          </a:r>
          <a:endParaRPr lang="en-GB" sz="2600" dirty="0"/>
        </a:p>
      </dgm:t>
    </dgm:pt>
    <dgm:pt modelId="{8B9BD893-B3C7-44A9-8769-64C32CE5FC8B}" type="parTrans" cxnId="{DF778A16-1183-4FDA-B644-7F72633F27BB}">
      <dgm:prSet/>
      <dgm:spPr/>
      <dgm:t>
        <a:bodyPr/>
        <a:lstStyle/>
        <a:p>
          <a:endParaRPr lang="en-GB"/>
        </a:p>
      </dgm:t>
    </dgm:pt>
    <dgm:pt modelId="{89791D49-D0F5-4744-A5F3-809EF5F11F00}" type="sibTrans" cxnId="{DF778A16-1183-4FDA-B644-7F72633F27BB}">
      <dgm:prSet/>
      <dgm:spPr/>
      <dgm:t>
        <a:bodyPr/>
        <a:lstStyle/>
        <a:p>
          <a:endParaRPr lang="en-GB"/>
        </a:p>
      </dgm:t>
    </dgm:pt>
    <dgm:pt modelId="{13E762B4-7922-4738-AE09-058E45BB2296}">
      <dgm:prSet phldrT="[Text]" phldr="0"/>
      <dgm:spPr>
        <a:solidFill>
          <a:srgbClr val="002060"/>
        </a:solidFill>
      </dgm:spPr>
      <dgm:t>
        <a:bodyPr/>
        <a:lstStyle/>
        <a:p>
          <a:r>
            <a:rPr lang="en-US"/>
            <a:t>Education and Skills Providers</a:t>
          </a:r>
          <a:endParaRPr lang="en-GB"/>
        </a:p>
      </dgm:t>
    </dgm:pt>
    <dgm:pt modelId="{BE29534F-B913-4FF4-B4F0-18F3D15E2A72}" type="parTrans" cxnId="{1CEDFB8D-45F5-4FBD-B051-2AEC3C3095CA}">
      <dgm:prSet/>
      <dgm:spPr/>
      <dgm:t>
        <a:bodyPr/>
        <a:lstStyle/>
        <a:p>
          <a:endParaRPr lang="en-GB"/>
        </a:p>
      </dgm:t>
    </dgm:pt>
    <dgm:pt modelId="{61BF570B-79B8-49F3-AD59-702E512809A1}" type="sibTrans" cxnId="{1CEDFB8D-45F5-4FBD-B051-2AEC3C3095CA}">
      <dgm:prSet/>
      <dgm:spPr/>
      <dgm:t>
        <a:bodyPr/>
        <a:lstStyle/>
        <a:p>
          <a:endParaRPr lang="en-GB"/>
        </a:p>
      </dgm:t>
    </dgm:pt>
    <dgm:pt modelId="{6B03E499-4047-47DE-A8CC-CA4EF9A1CAD0}">
      <dgm:prSet phldrT="[Text]" phldr="0" custT="1"/>
      <dgm:spPr>
        <a:solidFill>
          <a:srgbClr val="AEC627">
            <a:alpha val="90000"/>
          </a:srgbClr>
        </a:solidFill>
      </dgm:spPr>
      <dgm:t>
        <a:bodyPr/>
        <a:lstStyle/>
        <a:p>
          <a:r>
            <a:rPr lang="en-US" sz="2600" dirty="0"/>
            <a:t>Education Authority</a:t>
          </a:r>
          <a:endParaRPr lang="en-GB" sz="2600" dirty="0"/>
        </a:p>
      </dgm:t>
    </dgm:pt>
    <dgm:pt modelId="{7CC57986-6163-4A5B-8E82-7209FEB9F82F}" type="parTrans" cxnId="{9F4F9467-80D2-4869-B6D0-D66B013F85F9}">
      <dgm:prSet/>
      <dgm:spPr/>
      <dgm:t>
        <a:bodyPr/>
        <a:lstStyle/>
        <a:p>
          <a:endParaRPr lang="en-GB"/>
        </a:p>
      </dgm:t>
    </dgm:pt>
    <dgm:pt modelId="{1F88DAC3-32B6-484C-AAE8-0057F06FEEFD}" type="sibTrans" cxnId="{9F4F9467-80D2-4869-B6D0-D66B013F85F9}">
      <dgm:prSet/>
      <dgm:spPr/>
      <dgm:t>
        <a:bodyPr/>
        <a:lstStyle/>
        <a:p>
          <a:endParaRPr lang="en-GB"/>
        </a:p>
      </dgm:t>
    </dgm:pt>
    <dgm:pt modelId="{F5CF3AE4-D72D-4714-959A-9E39DDD74CBE}">
      <dgm:prSet phldrT="[Text]" phldr="0" custT="1"/>
      <dgm:spPr>
        <a:solidFill>
          <a:srgbClr val="AEC627">
            <a:alpha val="90000"/>
          </a:srgbClr>
        </a:solidFill>
      </dgm:spPr>
      <dgm:t>
        <a:bodyPr/>
        <a:lstStyle/>
        <a:p>
          <a:r>
            <a:rPr lang="en-US" sz="2600" dirty="0"/>
            <a:t>Health</a:t>
          </a:r>
          <a:endParaRPr lang="en-GB" sz="2600" dirty="0"/>
        </a:p>
      </dgm:t>
    </dgm:pt>
    <dgm:pt modelId="{878E86E1-C8D3-49E5-A7EC-9762F6F83293}" type="parTrans" cxnId="{FC81E091-6F9D-4E74-B617-4EC68229ABA2}">
      <dgm:prSet/>
      <dgm:spPr/>
      <dgm:t>
        <a:bodyPr/>
        <a:lstStyle/>
        <a:p>
          <a:endParaRPr lang="en-GB"/>
        </a:p>
      </dgm:t>
    </dgm:pt>
    <dgm:pt modelId="{B1305B67-A325-4DD1-9E12-71E2F5A425C2}" type="sibTrans" cxnId="{FC81E091-6F9D-4E74-B617-4EC68229ABA2}">
      <dgm:prSet/>
      <dgm:spPr/>
      <dgm:t>
        <a:bodyPr/>
        <a:lstStyle/>
        <a:p>
          <a:endParaRPr lang="en-GB"/>
        </a:p>
      </dgm:t>
    </dgm:pt>
    <dgm:pt modelId="{0F150672-4192-4B19-AA18-97D69BFCEBAA}">
      <dgm:prSet phldrT="[Text]" phldr="0" custT="1"/>
      <dgm:spPr>
        <a:solidFill>
          <a:srgbClr val="AEC627">
            <a:alpha val="90000"/>
          </a:srgbClr>
        </a:solidFill>
      </dgm:spPr>
      <dgm:t>
        <a:bodyPr/>
        <a:lstStyle/>
        <a:p>
          <a:r>
            <a:rPr lang="en-US" sz="2600" dirty="0"/>
            <a:t>TEO</a:t>
          </a:r>
          <a:endParaRPr lang="en-GB" sz="2600" dirty="0"/>
        </a:p>
      </dgm:t>
    </dgm:pt>
    <dgm:pt modelId="{B96897CC-2421-45C6-AACB-C27B90D49B53}" type="parTrans" cxnId="{710CE1D9-14B6-4508-87E5-2E9EB1AA5F3D}">
      <dgm:prSet/>
      <dgm:spPr/>
      <dgm:t>
        <a:bodyPr/>
        <a:lstStyle/>
        <a:p>
          <a:endParaRPr lang="en-GB"/>
        </a:p>
      </dgm:t>
    </dgm:pt>
    <dgm:pt modelId="{5D641039-9954-4E6A-87E4-E18FA4864262}" type="sibTrans" cxnId="{710CE1D9-14B6-4508-87E5-2E9EB1AA5F3D}">
      <dgm:prSet/>
      <dgm:spPr/>
      <dgm:t>
        <a:bodyPr/>
        <a:lstStyle/>
        <a:p>
          <a:endParaRPr lang="en-GB"/>
        </a:p>
      </dgm:t>
    </dgm:pt>
    <dgm:pt modelId="{F49BD996-AC12-43D1-91AF-0DD0FAD6830A}">
      <dgm:prSet phldrT="[Text]" phldr="0" custT="1"/>
      <dgm:spPr>
        <a:solidFill>
          <a:srgbClr val="AEC627">
            <a:alpha val="90000"/>
          </a:srgbClr>
        </a:solidFill>
      </dgm:spPr>
      <dgm:t>
        <a:bodyPr/>
        <a:lstStyle/>
        <a:p>
          <a:r>
            <a:rPr lang="en-US" sz="2600" dirty="0"/>
            <a:t>ONS</a:t>
          </a:r>
          <a:endParaRPr lang="en-GB" sz="2600" dirty="0"/>
        </a:p>
      </dgm:t>
    </dgm:pt>
    <dgm:pt modelId="{96B6007A-CA11-4269-B413-E36AD61B6232}" type="parTrans" cxnId="{708EEB89-A2B1-429E-8BC4-A88C773BD8DB}">
      <dgm:prSet/>
      <dgm:spPr/>
      <dgm:t>
        <a:bodyPr/>
        <a:lstStyle/>
        <a:p>
          <a:endParaRPr lang="en-GB"/>
        </a:p>
      </dgm:t>
    </dgm:pt>
    <dgm:pt modelId="{F31BEABF-B03D-4CA6-9505-2CB808A4F5A9}" type="sibTrans" cxnId="{708EEB89-A2B1-429E-8BC4-A88C773BD8DB}">
      <dgm:prSet/>
      <dgm:spPr/>
      <dgm:t>
        <a:bodyPr/>
        <a:lstStyle/>
        <a:p>
          <a:endParaRPr lang="en-GB"/>
        </a:p>
      </dgm:t>
    </dgm:pt>
    <dgm:pt modelId="{43AB91DA-BAAE-48A8-AFF4-901562861E6E}">
      <dgm:prSet phldrT="[Text]" phldr="0" custT="1"/>
      <dgm:spPr>
        <a:solidFill>
          <a:srgbClr val="AEC627">
            <a:alpha val="90000"/>
          </a:srgbClr>
        </a:solidFill>
      </dgm:spPr>
      <dgm:t>
        <a:bodyPr/>
        <a:lstStyle/>
        <a:p>
          <a:r>
            <a:rPr lang="en-US" sz="2600" dirty="0"/>
            <a:t>OSR</a:t>
          </a:r>
          <a:endParaRPr lang="en-GB" sz="2600" dirty="0"/>
        </a:p>
      </dgm:t>
    </dgm:pt>
    <dgm:pt modelId="{888ABDA3-6C4C-4CFD-A794-093A148510F7}" type="parTrans" cxnId="{DF52F014-74C5-488E-8217-5ACB4A8898B2}">
      <dgm:prSet/>
      <dgm:spPr/>
      <dgm:t>
        <a:bodyPr/>
        <a:lstStyle/>
        <a:p>
          <a:endParaRPr lang="en-GB"/>
        </a:p>
      </dgm:t>
    </dgm:pt>
    <dgm:pt modelId="{7F1E90FA-A31B-43F2-AF0C-0990D7B186C3}" type="sibTrans" cxnId="{DF52F014-74C5-488E-8217-5ACB4A8898B2}">
      <dgm:prSet/>
      <dgm:spPr/>
      <dgm:t>
        <a:bodyPr/>
        <a:lstStyle/>
        <a:p>
          <a:endParaRPr lang="en-GB"/>
        </a:p>
      </dgm:t>
    </dgm:pt>
    <dgm:pt modelId="{2A1A62D1-F8DF-4DA7-9B91-45A18E121996}">
      <dgm:prSet phldrT="[Text]" phldr="0" custT="1"/>
      <dgm:spPr>
        <a:solidFill>
          <a:srgbClr val="AEC627">
            <a:alpha val="90000"/>
          </a:srgbClr>
        </a:solidFill>
      </dgm:spPr>
      <dgm:t>
        <a:bodyPr/>
        <a:lstStyle/>
        <a:p>
          <a:r>
            <a:rPr lang="en-US" sz="2600" dirty="0"/>
            <a:t>Communities</a:t>
          </a:r>
          <a:endParaRPr lang="en-GB" sz="2600" dirty="0"/>
        </a:p>
      </dgm:t>
    </dgm:pt>
    <dgm:pt modelId="{5CBA9F69-F819-42FE-890C-8C2B4DC178AB}" type="parTrans" cxnId="{24DB6D00-75C1-4261-ADB8-033185449BAB}">
      <dgm:prSet/>
      <dgm:spPr/>
      <dgm:t>
        <a:bodyPr/>
        <a:lstStyle/>
        <a:p>
          <a:endParaRPr lang="en-GB"/>
        </a:p>
      </dgm:t>
    </dgm:pt>
    <dgm:pt modelId="{B2DF2C95-F4D8-4240-95B4-DE347312CA8E}" type="sibTrans" cxnId="{24DB6D00-75C1-4261-ADB8-033185449BAB}">
      <dgm:prSet/>
      <dgm:spPr/>
      <dgm:t>
        <a:bodyPr/>
        <a:lstStyle/>
        <a:p>
          <a:endParaRPr lang="en-GB"/>
        </a:p>
      </dgm:t>
    </dgm:pt>
    <dgm:pt modelId="{38BA06AE-A997-4ECB-9056-7A9292251400}">
      <dgm:prSet phldrT="[Text]" phldr="0" custT="1"/>
      <dgm:spPr>
        <a:solidFill>
          <a:srgbClr val="AEC627">
            <a:alpha val="90000"/>
          </a:srgbClr>
        </a:solidFill>
      </dgm:spPr>
      <dgm:t>
        <a:bodyPr/>
        <a:lstStyle/>
        <a:p>
          <a:r>
            <a:rPr lang="en-US" sz="2600" dirty="0"/>
            <a:t>CCMS</a:t>
          </a:r>
          <a:endParaRPr lang="en-GB" sz="2600" dirty="0"/>
        </a:p>
      </dgm:t>
    </dgm:pt>
    <dgm:pt modelId="{1BF9B8F3-9C22-4719-A5DA-A932D3FED4DB}" type="parTrans" cxnId="{2E98C802-8ACB-4069-8C93-01EBF0917E4A}">
      <dgm:prSet/>
      <dgm:spPr/>
      <dgm:t>
        <a:bodyPr/>
        <a:lstStyle/>
        <a:p>
          <a:endParaRPr lang="en-GB"/>
        </a:p>
      </dgm:t>
    </dgm:pt>
    <dgm:pt modelId="{C7703D54-33CB-4FD3-99F8-55CC92D5F9F7}" type="sibTrans" cxnId="{2E98C802-8ACB-4069-8C93-01EBF0917E4A}">
      <dgm:prSet/>
      <dgm:spPr/>
      <dgm:t>
        <a:bodyPr/>
        <a:lstStyle/>
        <a:p>
          <a:endParaRPr lang="en-GB"/>
        </a:p>
      </dgm:t>
    </dgm:pt>
    <dgm:pt modelId="{A436EC4B-3B81-4D5E-B17D-6D143EFDD594}">
      <dgm:prSet phldrT="[Text]" phldr="0" custT="1"/>
      <dgm:spPr>
        <a:solidFill>
          <a:srgbClr val="AEC627">
            <a:alpha val="90000"/>
          </a:srgbClr>
        </a:solidFill>
      </dgm:spPr>
      <dgm:t>
        <a:bodyPr/>
        <a:lstStyle/>
        <a:p>
          <a:r>
            <a:rPr lang="en-US" sz="2600" dirty="0"/>
            <a:t>CCEA</a:t>
          </a:r>
          <a:endParaRPr lang="en-GB" sz="2600" dirty="0"/>
        </a:p>
      </dgm:t>
    </dgm:pt>
    <dgm:pt modelId="{88F3DA2A-39C8-4353-AF4A-E52F713460AD}" type="parTrans" cxnId="{379DD954-5226-4EE5-A1FF-C5527F2A26EA}">
      <dgm:prSet/>
      <dgm:spPr/>
      <dgm:t>
        <a:bodyPr/>
        <a:lstStyle/>
        <a:p>
          <a:endParaRPr lang="en-GB"/>
        </a:p>
      </dgm:t>
    </dgm:pt>
    <dgm:pt modelId="{3DDB3E98-D77F-486B-94C8-EE5DC0C6E180}" type="sibTrans" cxnId="{379DD954-5226-4EE5-A1FF-C5527F2A26EA}">
      <dgm:prSet/>
      <dgm:spPr/>
      <dgm:t>
        <a:bodyPr/>
        <a:lstStyle/>
        <a:p>
          <a:endParaRPr lang="en-GB"/>
        </a:p>
      </dgm:t>
    </dgm:pt>
    <dgm:pt modelId="{26F7C495-9176-4356-ADFC-BB6393CB16EE}">
      <dgm:prSet phldrT="[Text]" phldr="0" custT="1"/>
      <dgm:spPr>
        <a:solidFill>
          <a:srgbClr val="AEC627">
            <a:alpha val="90000"/>
          </a:srgbClr>
        </a:solidFill>
      </dgm:spPr>
      <dgm:t>
        <a:bodyPr/>
        <a:lstStyle/>
        <a:p>
          <a:r>
            <a:rPr lang="en-US" sz="2600" dirty="0"/>
            <a:t>GTCNI</a:t>
          </a:r>
          <a:endParaRPr lang="en-GB" sz="2600" dirty="0"/>
        </a:p>
      </dgm:t>
    </dgm:pt>
    <dgm:pt modelId="{CED2F9CC-262C-4277-8CCE-D2A8ECFFA057}" type="parTrans" cxnId="{87B829C5-62C8-47F5-9775-FE589BCF104A}">
      <dgm:prSet/>
      <dgm:spPr/>
      <dgm:t>
        <a:bodyPr/>
        <a:lstStyle/>
        <a:p>
          <a:endParaRPr lang="en-GB"/>
        </a:p>
      </dgm:t>
    </dgm:pt>
    <dgm:pt modelId="{42B6F20C-6B50-48BA-A734-4730E986A883}" type="sibTrans" cxnId="{87B829C5-62C8-47F5-9775-FE589BCF104A}">
      <dgm:prSet/>
      <dgm:spPr/>
      <dgm:t>
        <a:bodyPr/>
        <a:lstStyle/>
        <a:p>
          <a:endParaRPr lang="en-GB"/>
        </a:p>
      </dgm:t>
    </dgm:pt>
    <dgm:pt modelId="{DC1B323F-F1AC-4B4D-8897-0FAC25C23878}">
      <dgm:prSet phldrT="[Text]" phldr="0" custT="1"/>
      <dgm:spPr>
        <a:solidFill>
          <a:srgbClr val="AEC627">
            <a:alpha val="90000"/>
          </a:srgbClr>
        </a:solidFill>
      </dgm:spPr>
      <dgm:t>
        <a:bodyPr/>
        <a:lstStyle/>
        <a:p>
          <a:r>
            <a:rPr lang="en-US" sz="2600" dirty="0"/>
            <a:t>NICIE</a:t>
          </a:r>
          <a:endParaRPr lang="en-GB" sz="2600" dirty="0"/>
        </a:p>
      </dgm:t>
    </dgm:pt>
    <dgm:pt modelId="{6E1E20E6-8B84-44F8-B2BB-E6E2F5A7A734}" type="parTrans" cxnId="{54C05BA9-6EAE-40A4-904D-823726105783}">
      <dgm:prSet/>
      <dgm:spPr/>
      <dgm:t>
        <a:bodyPr/>
        <a:lstStyle/>
        <a:p>
          <a:endParaRPr lang="en-GB"/>
        </a:p>
      </dgm:t>
    </dgm:pt>
    <dgm:pt modelId="{801E944A-9FAC-49D3-AF7F-AA5843AF6ECC}" type="sibTrans" cxnId="{54C05BA9-6EAE-40A4-904D-823726105783}">
      <dgm:prSet/>
      <dgm:spPr/>
      <dgm:t>
        <a:bodyPr/>
        <a:lstStyle/>
        <a:p>
          <a:endParaRPr lang="en-GB"/>
        </a:p>
      </dgm:t>
    </dgm:pt>
    <dgm:pt modelId="{3167312B-B8A9-4F56-AEBB-DB83D090306E}" type="pres">
      <dgm:prSet presAssocID="{02FA0890-E8D3-449A-85BC-D05469DA5BD5}" presName="Name0" presStyleCnt="0">
        <dgm:presLayoutVars>
          <dgm:dir/>
          <dgm:animLvl val="lvl"/>
          <dgm:resizeHandles val="exact"/>
        </dgm:presLayoutVars>
      </dgm:prSet>
      <dgm:spPr/>
    </dgm:pt>
    <dgm:pt modelId="{88E41CB5-4C27-4868-A681-45AD0FB04257}" type="pres">
      <dgm:prSet presAssocID="{C63C8DD6-467E-49C4-AC67-DD8990C83B23}" presName="composite" presStyleCnt="0"/>
      <dgm:spPr/>
    </dgm:pt>
    <dgm:pt modelId="{4FFBA60F-A80D-48DA-8600-E1DB6AE69786}" type="pres">
      <dgm:prSet presAssocID="{C63C8DD6-467E-49C4-AC67-DD8990C83B23}" presName="parTx" presStyleLbl="alignNode1" presStyleIdx="0" presStyleCnt="3">
        <dgm:presLayoutVars>
          <dgm:chMax val="0"/>
          <dgm:chPref val="0"/>
          <dgm:bulletEnabled val="1"/>
        </dgm:presLayoutVars>
      </dgm:prSet>
      <dgm:spPr/>
    </dgm:pt>
    <dgm:pt modelId="{A9279F03-A064-42B0-B183-734458ABA7C8}" type="pres">
      <dgm:prSet presAssocID="{C63C8DD6-467E-49C4-AC67-DD8990C83B23}" presName="desTx" presStyleLbl="alignAccFollowNode1" presStyleIdx="0" presStyleCnt="3">
        <dgm:presLayoutVars>
          <dgm:bulletEnabled val="1"/>
        </dgm:presLayoutVars>
      </dgm:prSet>
      <dgm:spPr/>
    </dgm:pt>
    <dgm:pt modelId="{77E28EC7-3B89-4B63-B9D9-BE2F2BDCCD06}" type="pres">
      <dgm:prSet presAssocID="{E378FA2D-409C-458E-9BF3-FCDCF180AA4B}" presName="space" presStyleCnt="0"/>
      <dgm:spPr/>
    </dgm:pt>
    <dgm:pt modelId="{73D640C8-FBEE-48D3-8192-AED13380707B}" type="pres">
      <dgm:prSet presAssocID="{5CDE30BA-D6D1-4E36-92B5-7B313190D347}" presName="composite" presStyleCnt="0"/>
      <dgm:spPr/>
    </dgm:pt>
    <dgm:pt modelId="{FA8C922F-F85D-48E3-AACB-9A022EABF55B}" type="pres">
      <dgm:prSet presAssocID="{5CDE30BA-D6D1-4E36-92B5-7B313190D347}" presName="parTx" presStyleLbl="alignNode1" presStyleIdx="1" presStyleCnt="3">
        <dgm:presLayoutVars>
          <dgm:chMax val="0"/>
          <dgm:chPref val="0"/>
          <dgm:bulletEnabled val="1"/>
        </dgm:presLayoutVars>
      </dgm:prSet>
      <dgm:spPr/>
    </dgm:pt>
    <dgm:pt modelId="{D7BEB97E-CF70-4E99-BADC-E456BF8548CA}" type="pres">
      <dgm:prSet presAssocID="{5CDE30BA-D6D1-4E36-92B5-7B313190D347}" presName="desTx" presStyleLbl="alignAccFollowNode1" presStyleIdx="1" presStyleCnt="3">
        <dgm:presLayoutVars>
          <dgm:bulletEnabled val="1"/>
        </dgm:presLayoutVars>
      </dgm:prSet>
      <dgm:spPr/>
    </dgm:pt>
    <dgm:pt modelId="{F56B4109-8232-46CD-A998-93ABBCA58225}" type="pres">
      <dgm:prSet presAssocID="{4834C435-EC7C-4F36-9055-79D5CEF523EF}" presName="space" presStyleCnt="0"/>
      <dgm:spPr/>
    </dgm:pt>
    <dgm:pt modelId="{E5535AC5-AF2F-4911-85ED-79D2EBF2199C}" type="pres">
      <dgm:prSet presAssocID="{13E762B4-7922-4738-AE09-058E45BB2296}" presName="composite" presStyleCnt="0"/>
      <dgm:spPr/>
    </dgm:pt>
    <dgm:pt modelId="{34EA22E3-63D2-4B8F-908C-EEA4AE7D00BD}" type="pres">
      <dgm:prSet presAssocID="{13E762B4-7922-4738-AE09-058E45BB2296}" presName="parTx" presStyleLbl="alignNode1" presStyleIdx="2" presStyleCnt="3">
        <dgm:presLayoutVars>
          <dgm:chMax val="0"/>
          <dgm:chPref val="0"/>
          <dgm:bulletEnabled val="1"/>
        </dgm:presLayoutVars>
      </dgm:prSet>
      <dgm:spPr/>
    </dgm:pt>
    <dgm:pt modelId="{832CC92F-611E-4F37-8B52-EF356253E60F}" type="pres">
      <dgm:prSet presAssocID="{13E762B4-7922-4738-AE09-058E45BB2296}" presName="desTx" presStyleLbl="alignAccFollowNode1" presStyleIdx="2" presStyleCnt="3">
        <dgm:presLayoutVars>
          <dgm:bulletEnabled val="1"/>
        </dgm:presLayoutVars>
      </dgm:prSet>
      <dgm:spPr/>
    </dgm:pt>
  </dgm:ptLst>
  <dgm:cxnLst>
    <dgm:cxn modelId="{24DB6D00-75C1-4261-ADB8-033185449BAB}" srcId="{C63C8DD6-467E-49C4-AC67-DD8990C83B23}" destId="{2A1A62D1-F8DF-4DA7-9B91-45A18E121996}" srcOrd="2" destOrd="0" parTransId="{5CBA9F69-F819-42FE-890C-8C2B4DC178AB}" sibTransId="{B2DF2C95-F4D8-4240-95B4-DE347312CA8E}"/>
    <dgm:cxn modelId="{2E98C802-8ACB-4069-8C93-01EBF0917E4A}" srcId="{13E762B4-7922-4738-AE09-058E45BB2296}" destId="{38BA06AE-A997-4ECB-9056-7A9292251400}" srcOrd="1" destOrd="0" parTransId="{1BF9B8F3-9C22-4719-A5DA-A932D3FED4DB}" sibTransId="{C7703D54-33CB-4FD3-99F8-55CC92D5F9F7}"/>
    <dgm:cxn modelId="{AD66DE0C-1696-42D7-B7E1-5495065BBF17}" type="presOf" srcId="{43AB91DA-BAAE-48A8-AFF4-901562861E6E}" destId="{D7BEB97E-CF70-4E99-BADC-E456BF8548CA}" srcOrd="0" destOrd="2" presId="urn:microsoft.com/office/officeart/2005/8/layout/hList1"/>
    <dgm:cxn modelId="{34368111-2F53-4870-AF62-63610E03B48D}" type="presOf" srcId="{0F150672-4192-4B19-AA18-97D69BFCEBAA}" destId="{A9279F03-A064-42B0-B183-734458ABA7C8}" srcOrd="0" destOrd="3" presId="urn:microsoft.com/office/officeart/2005/8/layout/hList1"/>
    <dgm:cxn modelId="{DF52F014-74C5-488E-8217-5ACB4A8898B2}" srcId="{5CDE30BA-D6D1-4E36-92B5-7B313190D347}" destId="{43AB91DA-BAAE-48A8-AFF4-901562861E6E}" srcOrd="2" destOrd="0" parTransId="{888ABDA3-6C4C-4CFD-A794-093A148510F7}" sibTransId="{7F1E90FA-A31B-43F2-AF0C-0990D7B186C3}"/>
    <dgm:cxn modelId="{DF778A16-1183-4FDA-B644-7F72633F27BB}" srcId="{5CDE30BA-D6D1-4E36-92B5-7B313190D347}" destId="{67FD9974-635B-4516-BDB2-5E15BFE09C2F}" srcOrd="0" destOrd="0" parTransId="{8B9BD893-B3C7-44A9-8769-64C32CE5FC8B}" sibTransId="{89791D49-D0F5-4744-A5F3-809EF5F11F00}"/>
    <dgm:cxn modelId="{99E6751E-3977-438B-9452-739065B7EAFC}" type="presOf" srcId="{02FA0890-E8D3-449A-85BC-D05469DA5BD5}" destId="{3167312B-B8A9-4F56-AEBB-DB83D090306E}" srcOrd="0" destOrd="0" presId="urn:microsoft.com/office/officeart/2005/8/layout/hList1"/>
    <dgm:cxn modelId="{6C398D21-CDE9-4CF9-B7F9-EB9639D6A96A}" type="presOf" srcId="{A436EC4B-3B81-4D5E-B17D-6D143EFDD594}" destId="{832CC92F-611E-4F37-8B52-EF356253E60F}" srcOrd="0" destOrd="2" presId="urn:microsoft.com/office/officeart/2005/8/layout/hList1"/>
    <dgm:cxn modelId="{A6C0D02C-7150-400D-9C2A-DD560CBEE300}" type="presOf" srcId="{C63C8DD6-467E-49C4-AC67-DD8990C83B23}" destId="{4FFBA60F-A80D-48DA-8600-E1DB6AE69786}" srcOrd="0" destOrd="0" presId="urn:microsoft.com/office/officeart/2005/8/layout/hList1"/>
    <dgm:cxn modelId="{DE4AEE66-55DC-44EF-ACE1-B0C8A5F92AA3}" srcId="{02FA0890-E8D3-449A-85BC-D05469DA5BD5}" destId="{5CDE30BA-D6D1-4E36-92B5-7B313190D347}" srcOrd="1" destOrd="0" parTransId="{84EBF30F-39BB-48C7-AF08-923593060998}" sibTransId="{4834C435-EC7C-4F36-9055-79D5CEF523EF}"/>
    <dgm:cxn modelId="{9F4F9467-80D2-4869-B6D0-D66B013F85F9}" srcId="{13E762B4-7922-4738-AE09-058E45BB2296}" destId="{6B03E499-4047-47DE-A8CC-CA4EF9A1CAD0}" srcOrd="0" destOrd="0" parTransId="{7CC57986-6163-4A5B-8E82-7209FEB9F82F}" sibTransId="{1F88DAC3-32B6-484C-AAE8-0057F06FEEFD}"/>
    <dgm:cxn modelId="{FA2ACD67-3446-45C2-9FC4-A3FF1796F072}" srcId="{C63C8DD6-467E-49C4-AC67-DD8990C83B23}" destId="{817F19A2-BD0E-4716-82F9-86B7BD3393FB}" srcOrd="0" destOrd="0" parTransId="{C91ABC29-3664-43B2-8AAF-8ADDB825D234}" sibTransId="{7305030E-21BF-4662-A270-74B404D0F6B5}"/>
    <dgm:cxn modelId="{32BD7F4D-39B3-4A7E-AF61-6548671366C3}" type="presOf" srcId="{5CDE30BA-D6D1-4E36-92B5-7B313190D347}" destId="{FA8C922F-F85D-48E3-AACB-9A022EABF55B}" srcOrd="0" destOrd="0" presId="urn:microsoft.com/office/officeart/2005/8/layout/hList1"/>
    <dgm:cxn modelId="{8C0BB96F-7312-4B32-A49A-F33BD39585A0}" type="presOf" srcId="{6B03E499-4047-47DE-A8CC-CA4EF9A1CAD0}" destId="{832CC92F-611E-4F37-8B52-EF356253E60F}" srcOrd="0" destOrd="0" presId="urn:microsoft.com/office/officeart/2005/8/layout/hList1"/>
    <dgm:cxn modelId="{41E51973-CD16-419C-9D6B-8DA0DDAC1D8B}" type="presOf" srcId="{67FD9974-635B-4516-BDB2-5E15BFE09C2F}" destId="{D7BEB97E-CF70-4E99-BADC-E456BF8548CA}" srcOrd="0" destOrd="0" presId="urn:microsoft.com/office/officeart/2005/8/layout/hList1"/>
    <dgm:cxn modelId="{379DD954-5226-4EE5-A1FF-C5527F2A26EA}" srcId="{13E762B4-7922-4738-AE09-058E45BB2296}" destId="{A436EC4B-3B81-4D5E-B17D-6D143EFDD594}" srcOrd="2" destOrd="0" parTransId="{88F3DA2A-39C8-4353-AF4A-E52F713460AD}" sibTransId="{3DDB3E98-D77F-486B-94C8-EE5DC0C6E180}"/>
    <dgm:cxn modelId="{8D50D281-26DA-45AC-9764-AD2118303668}" srcId="{02FA0890-E8D3-449A-85BC-D05469DA5BD5}" destId="{C63C8DD6-467E-49C4-AC67-DD8990C83B23}" srcOrd="0" destOrd="0" parTransId="{A6D40EBC-F0A2-4030-9549-73135A74A1B7}" sibTransId="{E378FA2D-409C-458E-9BF3-FCDCF180AA4B}"/>
    <dgm:cxn modelId="{708EEB89-A2B1-429E-8BC4-A88C773BD8DB}" srcId="{5CDE30BA-D6D1-4E36-92B5-7B313190D347}" destId="{F49BD996-AC12-43D1-91AF-0DD0FAD6830A}" srcOrd="1" destOrd="0" parTransId="{96B6007A-CA11-4269-B413-E36AD61B6232}" sibTransId="{F31BEABF-B03D-4CA6-9505-2CB808A4F5A9}"/>
    <dgm:cxn modelId="{1CEDFB8D-45F5-4FBD-B051-2AEC3C3095CA}" srcId="{02FA0890-E8D3-449A-85BC-D05469DA5BD5}" destId="{13E762B4-7922-4738-AE09-058E45BB2296}" srcOrd="2" destOrd="0" parTransId="{BE29534F-B913-4FF4-B4F0-18F3D15E2A72}" sibTransId="{61BF570B-79B8-49F3-AD59-702E512809A1}"/>
    <dgm:cxn modelId="{FC81E091-6F9D-4E74-B617-4EC68229ABA2}" srcId="{C63C8DD6-467E-49C4-AC67-DD8990C83B23}" destId="{F5CF3AE4-D72D-4714-959A-9E39DDD74CBE}" srcOrd="1" destOrd="0" parTransId="{878E86E1-C8D3-49E5-A7EC-9762F6F83293}" sibTransId="{B1305B67-A325-4DD1-9E12-71E2F5A425C2}"/>
    <dgm:cxn modelId="{180BB98C-FAF7-4A01-9DFF-3AFB9BFC25F4}" type="presOf" srcId="{817F19A2-BD0E-4716-82F9-86B7BD3393FB}" destId="{A9279F03-A064-42B0-B183-734458ABA7C8}" srcOrd="0" destOrd="0" presId="urn:microsoft.com/office/officeart/2005/8/layout/hList1"/>
    <dgm:cxn modelId="{54C05BA9-6EAE-40A4-904D-823726105783}" srcId="{13E762B4-7922-4738-AE09-058E45BB2296}" destId="{DC1B323F-F1AC-4B4D-8897-0FAC25C23878}" srcOrd="4" destOrd="0" parTransId="{6E1E20E6-8B84-44F8-B2BB-E6E2F5A7A734}" sibTransId="{801E944A-9FAC-49D3-AF7F-AA5843AF6ECC}"/>
    <dgm:cxn modelId="{31DC49BE-DD6C-4CF6-A14B-B6AD4D9714C7}" type="presOf" srcId="{13E762B4-7922-4738-AE09-058E45BB2296}" destId="{34EA22E3-63D2-4B8F-908C-EEA4AE7D00BD}" srcOrd="0" destOrd="0" presId="urn:microsoft.com/office/officeart/2005/8/layout/hList1"/>
    <dgm:cxn modelId="{C56915D7-2A90-4F26-83BB-C6B618E69B3A}" type="presOf" srcId="{DC1B323F-F1AC-4B4D-8897-0FAC25C23878}" destId="{832CC92F-611E-4F37-8B52-EF356253E60F}" srcOrd="0" destOrd="4" presId="urn:microsoft.com/office/officeart/2005/8/layout/hList1"/>
    <dgm:cxn modelId="{87B829C5-62C8-47F5-9775-FE589BCF104A}" srcId="{13E762B4-7922-4738-AE09-058E45BB2296}" destId="{26F7C495-9176-4356-ADFC-BB6393CB16EE}" srcOrd="3" destOrd="0" parTransId="{CED2F9CC-262C-4277-8CCE-D2A8ECFFA057}" sibTransId="{42B6F20C-6B50-48BA-A734-4730E986A883}"/>
    <dgm:cxn modelId="{E75275CC-2E87-4505-A31B-BF9F40476AEA}" type="presOf" srcId="{F5CF3AE4-D72D-4714-959A-9E39DDD74CBE}" destId="{A9279F03-A064-42B0-B183-734458ABA7C8}" srcOrd="0" destOrd="1" presId="urn:microsoft.com/office/officeart/2005/8/layout/hList1"/>
    <dgm:cxn modelId="{7851ACCE-E7A3-4DF5-B6FF-F89B0023A6A9}" type="presOf" srcId="{2A1A62D1-F8DF-4DA7-9B91-45A18E121996}" destId="{A9279F03-A064-42B0-B183-734458ABA7C8}" srcOrd="0" destOrd="2" presId="urn:microsoft.com/office/officeart/2005/8/layout/hList1"/>
    <dgm:cxn modelId="{8073E8F6-1BB0-4CC5-99F2-A17764666666}" type="presOf" srcId="{F49BD996-AC12-43D1-91AF-0DD0FAD6830A}" destId="{D7BEB97E-CF70-4E99-BADC-E456BF8548CA}" srcOrd="0" destOrd="1" presId="urn:microsoft.com/office/officeart/2005/8/layout/hList1"/>
    <dgm:cxn modelId="{2B8C8FD8-1418-43C3-B3AF-CCBA23074076}" type="presOf" srcId="{38BA06AE-A997-4ECB-9056-7A9292251400}" destId="{832CC92F-611E-4F37-8B52-EF356253E60F}" srcOrd="0" destOrd="1" presId="urn:microsoft.com/office/officeart/2005/8/layout/hList1"/>
    <dgm:cxn modelId="{710CE1D9-14B6-4508-87E5-2E9EB1AA5F3D}" srcId="{C63C8DD6-467E-49C4-AC67-DD8990C83B23}" destId="{0F150672-4192-4B19-AA18-97D69BFCEBAA}" srcOrd="3" destOrd="0" parTransId="{B96897CC-2421-45C6-AACB-C27B90D49B53}" sibTransId="{5D641039-9954-4E6A-87E4-E18FA4864262}"/>
    <dgm:cxn modelId="{3027DDFE-8152-4072-8E4F-B5BBE215868D}" type="presOf" srcId="{26F7C495-9176-4356-ADFC-BB6393CB16EE}" destId="{832CC92F-611E-4F37-8B52-EF356253E60F}" srcOrd="0" destOrd="3" presId="urn:microsoft.com/office/officeart/2005/8/layout/hList1"/>
    <dgm:cxn modelId="{FE5B3ABF-88DD-4905-86FF-7B07B237EE1E}" type="presParOf" srcId="{3167312B-B8A9-4F56-AEBB-DB83D090306E}" destId="{88E41CB5-4C27-4868-A681-45AD0FB04257}" srcOrd="0" destOrd="0" presId="urn:microsoft.com/office/officeart/2005/8/layout/hList1"/>
    <dgm:cxn modelId="{E51E185F-5EF1-4163-B218-93BB3A5EE1BA}" type="presParOf" srcId="{88E41CB5-4C27-4868-A681-45AD0FB04257}" destId="{4FFBA60F-A80D-48DA-8600-E1DB6AE69786}" srcOrd="0" destOrd="0" presId="urn:microsoft.com/office/officeart/2005/8/layout/hList1"/>
    <dgm:cxn modelId="{04872162-3BAC-4886-95FE-DC9C23FAE107}" type="presParOf" srcId="{88E41CB5-4C27-4868-A681-45AD0FB04257}" destId="{A9279F03-A064-42B0-B183-734458ABA7C8}" srcOrd="1" destOrd="0" presId="urn:microsoft.com/office/officeart/2005/8/layout/hList1"/>
    <dgm:cxn modelId="{F15684D2-6E27-46E1-AE5E-A28C19E6F694}" type="presParOf" srcId="{3167312B-B8A9-4F56-AEBB-DB83D090306E}" destId="{77E28EC7-3B89-4B63-B9D9-BE2F2BDCCD06}" srcOrd="1" destOrd="0" presId="urn:microsoft.com/office/officeart/2005/8/layout/hList1"/>
    <dgm:cxn modelId="{ED705BC6-E232-4D47-80D7-4E32D0756EEC}" type="presParOf" srcId="{3167312B-B8A9-4F56-AEBB-DB83D090306E}" destId="{73D640C8-FBEE-48D3-8192-AED13380707B}" srcOrd="2" destOrd="0" presId="urn:microsoft.com/office/officeart/2005/8/layout/hList1"/>
    <dgm:cxn modelId="{AC6D6555-F5E9-43C3-9B05-3F33DC0BB18C}" type="presParOf" srcId="{73D640C8-FBEE-48D3-8192-AED13380707B}" destId="{FA8C922F-F85D-48E3-AACB-9A022EABF55B}" srcOrd="0" destOrd="0" presId="urn:microsoft.com/office/officeart/2005/8/layout/hList1"/>
    <dgm:cxn modelId="{86744843-5001-46A3-B6AB-538FC42D6DED}" type="presParOf" srcId="{73D640C8-FBEE-48D3-8192-AED13380707B}" destId="{D7BEB97E-CF70-4E99-BADC-E456BF8548CA}" srcOrd="1" destOrd="0" presId="urn:microsoft.com/office/officeart/2005/8/layout/hList1"/>
    <dgm:cxn modelId="{4BD52698-4777-44B2-8FD8-C5E557127DFD}" type="presParOf" srcId="{3167312B-B8A9-4F56-AEBB-DB83D090306E}" destId="{F56B4109-8232-46CD-A998-93ABBCA58225}" srcOrd="3" destOrd="0" presId="urn:microsoft.com/office/officeart/2005/8/layout/hList1"/>
    <dgm:cxn modelId="{A1453B6A-C134-4104-9679-B93477F1F82B}" type="presParOf" srcId="{3167312B-B8A9-4F56-AEBB-DB83D090306E}" destId="{E5535AC5-AF2F-4911-85ED-79D2EBF2199C}" srcOrd="4" destOrd="0" presId="urn:microsoft.com/office/officeart/2005/8/layout/hList1"/>
    <dgm:cxn modelId="{60470224-D576-48E9-9231-6ECD877157F9}" type="presParOf" srcId="{E5535AC5-AF2F-4911-85ED-79D2EBF2199C}" destId="{34EA22E3-63D2-4B8F-908C-EEA4AE7D00BD}" srcOrd="0" destOrd="0" presId="urn:microsoft.com/office/officeart/2005/8/layout/hList1"/>
    <dgm:cxn modelId="{469324BE-74D4-495E-ACD2-3217D7D085C3}" type="presParOf" srcId="{E5535AC5-AF2F-4911-85ED-79D2EBF2199C}" destId="{832CC92F-611E-4F37-8B52-EF356253E60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25FB70-4E46-4E02-95C6-7537E0C4E566}">
      <dsp:nvSpPr>
        <dsp:cNvPr id="0" name=""/>
        <dsp:cNvSpPr/>
      </dsp:nvSpPr>
      <dsp:spPr>
        <a:xfrm>
          <a:off x="6344986" y="0"/>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1" u="sng" kern="1200" dirty="0">
              <a:solidFill>
                <a:schemeClr val="tx1"/>
              </a:solidFill>
              <a:latin typeface="Arial" panose="020B0604020202020204" pitchFamily="34" charset="0"/>
              <a:cs typeface="Arial" panose="020B0604020202020204" pitchFamily="34" charset="0"/>
            </a:rPr>
            <a:t>Head of SAT</a:t>
          </a:r>
        </a:p>
      </dsp:txBody>
      <dsp:txXfrm>
        <a:off x="6366037" y="21051"/>
        <a:ext cx="1036007" cy="676637"/>
      </dsp:txXfrm>
    </dsp:sp>
    <dsp:sp modelId="{62AAF90A-3D00-4C31-A521-4C384AEAE911}">
      <dsp:nvSpPr>
        <dsp:cNvPr id="0" name=""/>
        <dsp:cNvSpPr/>
      </dsp:nvSpPr>
      <dsp:spPr>
        <a:xfrm>
          <a:off x="4256149" y="718739"/>
          <a:ext cx="2627891" cy="287495"/>
        </a:xfrm>
        <a:custGeom>
          <a:avLst/>
          <a:gdLst/>
          <a:ahLst/>
          <a:cxnLst/>
          <a:rect l="0" t="0" r="0" b="0"/>
          <a:pathLst>
            <a:path>
              <a:moveTo>
                <a:pt x="2627891" y="0"/>
              </a:moveTo>
              <a:lnTo>
                <a:pt x="2627891" y="143747"/>
              </a:lnTo>
              <a:lnTo>
                <a:pt x="0" y="143747"/>
              </a:lnTo>
              <a:lnTo>
                <a:pt x="0" y="2874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A53668-DBB1-49F1-A212-17914377EE25}">
      <dsp:nvSpPr>
        <dsp:cNvPr id="0" name=""/>
        <dsp:cNvSpPr/>
      </dsp:nvSpPr>
      <dsp:spPr>
        <a:xfrm>
          <a:off x="3717094" y="1006235"/>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0" kern="1200" dirty="0">
              <a:solidFill>
                <a:schemeClr val="tx1"/>
              </a:solidFill>
              <a:latin typeface="Arial" panose="020B0604020202020204" pitchFamily="34" charset="0"/>
              <a:cs typeface="Arial" panose="020B0604020202020204" pitchFamily="34" charset="0"/>
            </a:rPr>
            <a:t>Head of Census and Qualifications</a:t>
          </a:r>
          <a:endParaRPr lang="en-GB" sz="1050" b="0" kern="1200" dirty="0">
            <a:solidFill>
              <a:schemeClr val="tx1"/>
            </a:solidFill>
            <a:latin typeface="Arial" panose="020B0604020202020204" pitchFamily="34" charset="0"/>
            <a:cs typeface="Arial" panose="020B0604020202020204" pitchFamily="34" charset="0"/>
          </a:endParaRPr>
        </a:p>
      </dsp:txBody>
      <dsp:txXfrm>
        <a:off x="3738145" y="1027286"/>
        <a:ext cx="1036007" cy="676637"/>
      </dsp:txXfrm>
    </dsp:sp>
    <dsp:sp modelId="{51908807-1F1B-4AD6-AFBA-992C4D65671B}">
      <dsp:nvSpPr>
        <dsp:cNvPr id="0" name=""/>
        <dsp:cNvSpPr/>
      </dsp:nvSpPr>
      <dsp:spPr>
        <a:xfrm>
          <a:off x="1803449" y="1724975"/>
          <a:ext cx="2452699" cy="287495"/>
        </a:xfrm>
        <a:custGeom>
          <a:avLst/>
          <a:gdLst/>
          <a:ahLst/>
          <a:cxnLst/>
          <a:rect l="0" t="0" r="0" b="0"/>
          <a:pathLst>
            <a:path>
              <a:moveTo>
                <a:pt x="2452699" y="0"/>
              </a:moveTo>
              <a:lnTo>
                <a:pt x="2452699" y="143747"/>
              </a:lnTo>
              <a:lnTo>
                <a:pt x="0" y="143747"/>
              </a:lnTo>
              <a:lnTo>
                <a:pt x="0"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131FB9E-7281-474C-9FD0-EE281216612E}">
      <dsp:nvSpPr>
        <dsp:cNvPr id="0" name=""/>
        <dsp:cNvSpPr/>
      </dsp:nvSpPr>
      <dsp:spPr>
        <a:xfrm>
          <a:off x="1264395" y="2012471"/>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endParaRPr lang="en-GB" sz="1050" b="1" u="sng" kern="1200" dirty="0">
            <a:solidFill>
              <a:schemeClr val="tx1"/>
            </a:solidFill>
            <a:latin typeface="Arial" panose="020B0604020202020204" pitchFamily="34" charset="0"/>
            <a:cs typeface="Arial" panose="020B0604020202020204" pitchFamily="34" charset="0"/>
          </a:endParaRPr>
        </a:p>
        <a:p>
          <a:pPr marL="0" lvl="0" indent="0" algn="ctr" defTabSz="466725">
            <a:lnSpc>
              <a:spcPct val="90000"/>
            </a:lnSpc>
            <a:spcBef>
              <a:spcPct val="0"/>
            </a:spcBef>
            <a:spcAft>
              <a:spcPct val="35000"/>
            </a:spcAft>
            <a:buNone/>
          </a:pPr>
          <a:r>
            <a:rPr lang="en-GB" sz="1050" b="1" u="sng" kern="1200" dirty="0" err="1">
              <a:solidFill>
                <a:schemeClr val="tx1"/>
              </a:solidFill>
              <a:latin typeface="Arial" panose="020B0604020202020204" pitchFamily="34" charset="0"/>
              <a:cs typeface="Arial" panose="020B0604020202020204" pitchFamily="34" charset="0"/>
            </a:rPr>
            <a:t>EdIS</a:t>
          </a:r>
          <a:r>
            <a:rPr lang="en-GB" sz="1050" b="1" u="sng" kern="1200" dirty="0">
              <a:solidFill>
                <a:schemeClr val="tx1"/>
              </a:solidFill>
              <a:latin typeface="Arial" panose="020B0604020202020204" pitchFamily="34" charset="0"/>
              <a:cs typeface="Arial" panose="020B0604020202020204" pitchFamily="34" charset="0"/>
            </a:rPr>
            <a:t>, Development, Census support</a:t>
          </a:r>
        </a:p>
        <a:p>
          <a:pPr marL="0" lvl="0" indent="0" algn="ctr" defTabSz="466725">
            <a:lnSpc>
              <a:spcPct val="90000"/>
            </a:lnSpc>
            <a:spcBef>
              <a:spcPct val="0"/>
            </a:spcBef>
            <a:spcAft>
              <a:spcPct val="35000"/>
            </a:spcAft>
            <a:buNone/>
          </a:pPr>
          <a:endParaRPr lang="en-US" sz="1050" b="0" kern="1200" dirty="0">
            <a:solidFill>
              <a:schemeClr val="tx1"/>
            </a:solidFill>
            <a:latin typeface="Arial" panose="020B0604020202020204" pitchFamily="34" charset="0"/>
            <a:cs typeface="Arial" panose="020B0604020202020204" pitchFamily="34" charset="0"/>
          </a:endParaRPr>
        </a:p>
      </dsp:txBody>
      <dsp:txXfrm>
        <a:off x="1285446" y="2033522"/>
        <a:ext cx="1036007" cy="676637"/>
      </dsp:txXfrm>
    </dsp:sp>
    <dsp:sp modelId="{8AD6CB42-C6DB-414A-B4D2-1E7BDBE8FD8E}">
      <dsp:nvSpPr>
        <dsp:cNvPr id="0" name=""/>
        <dsp:cNvSpPr/>
      </dsp:nvSpPr>
      <dsp:spPr>
        <a:xfrm>
          <a:off x="1102678" y="2731210"/>
          <a:ext cx="700771" cy="287495"/>
        </a:xfrm>
        <a:custGeom>
          <a:avLst/>
          <a:gdLst/>
          <a:ahLst/>
          <a:cxnLst/>
          <a:rect l="0" t="0" r="0" b="0"/>
          <a:pathLst>
            <a:path>
              <a:moveTo>
                <a:pt x="700771" y="0"/>
              </a:moveTo>
              <a:lnTo>
                <a:pt x="700771" y="143747"/>
              </a:lnTo>
              <a:lnTo>
                <a:pt x="0" y="143747"/>
              </a:lnTo>
              <a:lnTo>
                <a:pt x="0"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6FF2F1-9580-4DB9-BEEC-72001FC85768}">
      <dsp:nvSpPr>
        <dsp:cNvPr id="0" name=""/>
        <dsp:cNvSpPr/>
      </dsp:nvSpPr>
      <dsp:spPr>
        <a:xfrm>
          <a:off x="563623" y="3018706"/>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endParaRPr lang="en-GB" sz="1050" b="1" u="sng" kern="1200" dirty="0">
            <a:solidFill>
              <a:schemeClr val="tx1"/>
            </a:solidFill>
            <a:latin typeface="Arial" panose="020B0604020202020204" pitchFamily="34" charset="0"/>
            <a:cs typeface="Arial" panose="020B0604020202020204" pitchFamily="34" charset="0"/>
          </a:endParaRPr>
        </a:p>
        <a:p>
          <a:pPr marL="0" lvl="0" indent="0" algn="ctr" defTabSz="466725">
            <a:lnSpc>
              <a:spcPct val="90000"/>
            </a:lnSpc>
            <a:spcBef>
              <a:spcPct val="0"/>
            </a:spcBef>
            <a:spcAft>
              <a:spcPct val="35000"/>
            </a:spcAft>
            <a:buNone/>
          </a:pPr>
          <a:r>
            <a:rPr lang="en-GB" sz="1050" b="1" u="sng" kern="1200" dirty="0">
              <a:solidFill>
                <a:schemeClr val="tx1"/>
              </a:solidFill>
              <a:latin typeface="Arial" panose="020B0604020202020204" pitchFamily="34" charset="0"/>
              <a:cs typeface="Arial" panose="020B0604020202020204" pitchFamily="34" charset="0"/>
            </a:rPr>
            <a:t>EdIS, Development, Census support</a:t>
          </a:r>
        </a:p>
        <a:p>
          <a:pPr marL="0" lvl="0" indent="0" algn="ctr" defTabSz="466725">
            <a:lnSpc>
              <a:spcPct val="90000"/>
            </a:lnSpc>
            <a:spcBef>
              <a:spcPct val="0"/>
            </a:spcBef>
            <a:spcAft>
              <a:spcPct val="35000"/>
            </a:spcAft>
            <a:buNone/>
          </a:pPr>
          <a:endParaRPr lang="en-US" sz="1050" b="0" kern="1200" dirty="0">
            <a:solidFill>
              <a:schemeClr val="tx1"/>
            </a:solidFill>
            <a:latin typeface="Arial" panose="020B0604020202020204" pitchFamily="34" charset="0"/>
            <a:cs typeface="Arial" panose="020B0604020202020204" pitchFamily="34" charset="0"/>
          </a:endParaRPr>
        </a:p>
      </dsp:txBody>
      <dsp:txXfrm>
        <a:off x="584674" y="3039757"/>
        <a:ext cx="1036007" cy="676637"/>
      </dsp:txXfrm>
    </dsp:sp>
    <dsp:sp modelId="{E7C5124E-2CF5-4BD3-9FDE-E436B197FEDE}">
      <dsp:nvSpPr>
        <dsp:cNvPr id="0" name=""/>
        <dsp:cNvSpPr/>
      </dsp:nvSpPr>
      <dsp:spPr>
        <a:xfrm>
          <a:off x="1803449" y="2731210"/>
          <a:ext cx="700771" cy="287495"/>
        </a:xfrm>
        <a:custGeom>
          <a:avLst/>
          <a:gdLst/>
          <a:ahLst/>
          <a:cxnLst/>
          <a:rect l="0" t="0" r="0" b="0"/>
          <a:pathLst>
            <a:path>
              <a:moveTo>
                <a:pt x="0" y="0"/>
              </a:moveTo>
              <a:lnTo>
                <a:pt x="0" y="143747"/>
              </a:lnTo>
              <a:lnTo>
                <a:pt x="700771" y="143747"/>
              </a:lnTo>
              <a:lnTo>
                <a:pt x="700771"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3737399-593D-445C-9D88-C7E32B9D1DEB}">
      <dsp:nvSpPr>
        <dsp:cNvPr id="0" name=""/>
        <dsp:cNvSpPr/>
      </dsp:nvSpPr>
      <dsp:spPr>
        <a:xfrm>
          <a:off x="1965166" y="3018706"/>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1" u="sng" kern="1200" dirty="0">
              <a:solidFill>
                <a:schemeClr val="tx1"/>
              </a:solidFill>
              <a:latin typeface="Arial" panose="020B0604020202020204" pitchFamily="34" charset="0"/>
              <a:cs typeface="Arial" panose="020B0604020202020204" pitchFamily="34" charset="0"/>
            </a:rPr>
            <a:t>Mapping and Charting Officer</a:t>
          </a:r>
        </a:p>
        <a:p>
          <a:pPr marL="0" lvl="0" indent="0" algn="ctr" defTabSz="466725">
            <a:lnSpc>
              <a:spcPct val="90000"/>
            </a:lnSpc>
            <a:spcBef>
              <a:spcPct val="0"/>
            </a:spcBef>
            <a:spcAft>
              <a:spcPct val="35000"/>
            </a:spcAft>
            <a:buNone/>
          </a:pPr>
          <a:endParaRPr lang="en-GB" sz="1050" b="0" kern="1200" dirty="0">
            <a:solidFill>
              <a:schemeClr val="tx1"/>
            </a:solidFill>
            <a:latin typeface="Arial" panose="020B0604020202020204" pitchFamily="34" charset="0"/>
            <a:cs typeface="Arial" panose="020B0604020202020204" pitchFamily="34" charset="0"/>
          </a:endParaRPr>
        </a:p>
      </dsp:txBody>
      <dsp:txXfrm>
        <a:off x="1986217" y="3039757"/>
        <a:ext cx="1036007" cy="676637"/>
      </dsp:txXfrm>
    </dsp:sp>
    <dsp:sp modelId="{261953CD-AC99-4679-AAE3-F0ED7F5E2DA0}">
      <dsp:nvSpPr>
        <dsp:cNvPr id="0" name=""/>
        <dsp:cNvSpPr/>
      </dsp:nvSpPr>
      <dsp:spPr>
        <a:xfrm>
          <a:off x="3905763" y="1724975"/>
          <a:ext cx="350385" cy="287495"/>
        </a:xfrm>
        <a:custGeom>
          <a:avLst/>
          <a:gdLst/>
          <a:ahLst/>
          <a:cxnLst/>
          <a:rect l="0" t="0" r="0" b="0"/>
          <a:pathLst>
            <a:path>
              <a:moveTo>
                <a:pt x="350385" y="0"/>
              </a:moveTo>
              <a:lnTo>
                <a:pt x="350385" y="143747"/>
              </a:lnTo>
              <a:lnTo>
                <a:pt x="0" y="143747"/>
              </a:lnTo>
              <a:lnTo>
                <a:pt x="0"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0976B74-CA7E-4F31-AB21-AF6411E8D853}">
      <dsp:nvSpPr>
        <dsp:cNvPr id="0" name=""/>
        <dsp:cNvSpPr/>
      </dsp:nvSpPr>
      <dsp:spPr>
        <a:xfrm>
          <a:off x="3366708" y="2012471"/>
          <a:ext cx="1078109" cy="718739"/>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rtl="0">
            <a:lnSpc>
              <a:spcPct val="90000"/>
            </a:lnSpc>
            <a:spcBef>
              <a:spcPct val="0"/>
            </a:spcBef>
            <a:spcAft>
              <a:spcPct val="35000"/>
            </a:spcAft>
            <a:buNone/>
          </a:pPr>
          <a:r>
            <a:rPr lang="en-GB" sz="1050" b="1" u="sng" kern="1200" dirty="0">
              <a:solidFill>
                <a:schemeClr val="tx1"/>
              </a:solidFill>
              <a:latin typeface="Arial" panose="020B0604020202020204" pitchFamily="34" charset="0"/>
              <a:cs typeface="Arial" panose="020B0604020202020204" pitchFamily="34" charset="0"/>
            </a:rPr>
            <a:t>Census</a:t>
          </a:r>
        </a:p>
        <a:p>
          <a:pPr marL="0" lvl="0" indent="0" algn="ctr" defTabSz="466725" rtl="0">
            <a:lnSpc>
              <a:spcPct val="90000"/>
            </a:lnSpc>
            <a:spcBef>
              <a:spcPct val="0"/>
            </a:spcBef>
            <a:spcAft>
              <a:spcPct val="35000"/>
            </a:spcAft>
            <a:buNone/>
          </a:pPr>
          <a:endParaRPr lang="en-US" sz="1050" b="0" kern="1200" dirty="0">
            <a:solidFill>
              <a:schemeClr val="tx1"/>
            </a:solidFill>
            <a:latin typeface="Arial" panose="020B0604020202020204" pitchFamily="34" charset="0"/>
            <a:cs typeface="Arial" panose="020B0604020202020204" pitchFamily="34" charset="0"/>
          </a:endParaRPr>
        </a:p>
      </dsp:txBody>
      <dsp:txXfrm>
        <a:off x="3387759" y="2033522"/>
        <a:ext cx="1036007" cy="676637"/>
      </dsp:txXfrm>
    </dsp:sp>
    <dsp:sp modelId="{ADF8DA2F-8037-4B2C-8B3F-3EBA926FD158}">
      <dsp:nvSpPr>
        <dsp:cNvPr id="0" name=""/>
        <dsp:cNvSpPr/>
      </dsp:nvSpPr>
      <dsp:spPr>
        <a:xfrm>
          <a:off x="3860043" y="2731210"/>
          <a:ext cx="91440" cy="287495"/>
        </a:xfrm>
        <a:custGeom>
          <a:avLst/>
          <a:gdLst/>
          <a:ahLst/>
          <a:cxnLst/>
          <a:rect l="0" t="0" r="0" b="0"/>
          <a:pathLst>
            <a:path>
              <a:moveTo>
                <a:pt x="45720" y="0"/>
              </a:moveTo>
              <a:lnTo>
                <a:pt x="45720"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67DCC45-386A-4E97-978F-954E39880154}">
      <dsp:nvSpPr>
        <dsp:cNvPr id="0" name=""/>
        <dsp:cNvSpPr/>
      </dsp:nvSpPr>
      <dsp:spPr>
        <a:xfrm>
          <a:off x="3366708" y="3018706"/>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GB" sz="1050" b="1" u="sng" kern="1200" dirty="0">
              <a:solidFill>
                <a:schemeClr val="tx1"/>
              </a:solidFill>
              <a:latin typeface="Arial" panose="020B0604020202020204" pitchFamily="34" charset="0"/>
              <a:cs typeface="Arial" panose="020B0604020202020204" pitchFamily="34" charset="0"/>
            </a:rPr>
            <a:t>Census</a:t>
          </a:r>
        </a:p>
        <a:p>
          <a:pPr marL="0" lvl="0" indent="0" algn="ctr" defTabSz="466725">
            <a:lnSpc>
              <a:spcPct val="90000"/>
            </a:lnSpc>
            <a:spcBef>
              <a:spcPct val="0"/>
            </a:spcBef>
            <a:spcAft>
              <a:spcPct val="35000"/>
            </a:spcAft>
            <a:buNone/>
          </a:pPr>
          <a:endParaRPr lang="en-US" sz="1050" b="0" kern="1200" dirty="0">
            <a:solidFill>
              <a:schemeClr val="tx1"/>
            </a:solidFill>
            <a:latin typeface="Arial" panose="020B0604020202020204" pitchFamily="34" charset="0"/>
            <a:cs typeface="Arial" panose="020B0604020202020204" pitchFamily="34" charset="0"/>
          </a:endParaRPr>
        </a:p>
      </dsp:txBody>
      <dsp:txXfrm>
        <a:off x="3387759" y="3039757"/>
        <a:ext cx="1036007" cy="676637"/>
      </dsp:txXfrm>
    </dsp:sp>
    <dsp:sp modelId="{4E7FF26A-D355-447E-AB2C-CB05E0846D6A}">
      <dsp:nvSpPr>
        <dsp:cNvPr id="0" name=""/>
        <dsp:cNvSpPr/>
      </dsp:nvSpPr>
      <dsp:spPr>
        <a:xfrm>
          <a:off x="4256149" y="1724975"/>
          <a:ext cx="2452699" cy="287495"/>
        </a:xfrm>
        <a:custGeom>
          <a:avLst/>
          <a:gdLst/>
          <a:ahLst/>
          <a:cxnLst/>
          <a:rect l="0" t="0" r="0" b="0"/>
          <a:pathLst>
            <a:path>
              <a:moveTo>
                <a:pt x="0" y="0"/>
              </a:moveTo>
              <a:lnTo>
                <a:pt x="0" y="143747"/>
              </a:lnTo>
              <a:lnTo>
                <a:pt x="2452699" y="143747"/>
              </a:lnTo>
              <a:lnTo>
                <a:pt x="2452699"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6C12880-86E3-4BFF-A7B4-48123B0C9430}">
      <dsp:nvSpPr>
        <dsp:cNvPr id="0" name=""/>
        <dsp:cNvSpPr/>
      </dsp:nvSpPr>
      <dsp:spPr>
        <a:xfrm>
          <a:off x="6169793" y="2012471"/>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GB" sz="1050" b="1" u="sng" kern="1200" dirty="0">
              <a:solidFill>
                <a:schemeClr val="tx1"/>
              </a:solidFill>
              <a:latin typeface="Arial" panose="020B0604020202020204" pitchFamily="34" charset="0"/>
              <a:cs typeface="Arial" panose="020B0604020202020204" pitchFamily="34" charset="0"/>
            </a:rPr>
            <a:t>Leavers, SAER</a:t>
          </a:r>
        </a:p>
        <a:p>
          <a:pPr marL="0" lvl="0" indent="0" algn="ctr" defTabSz="466725">
            <a:lnSpc>
              <a:spcPct val="90000"/>
            </a:lnSpc>
            <a:spcBef>
              <a:spcPct val="0"/>
            </a:spcBef>
            <a:spcAft>
              <a:spcPct val="35000"/>
            </a:spcAft>
            <a:buNone/>
          </a:pPr>
          <a:endParaRPr lang="en-US" sz="1050" b="0" kern="1200" dirty="0">
            <a:solidFill>
              <a:schemeClr val="tx1"/>
            </a:solidFill>
            <a:latin typeface="Arial" panose="020B0604020202020204" pitchFamily="34" charset="0"/>
            <a:cs typeface="Arial" panose="020B0604020202020204" pitchFamily="34" charset="0"/>
          </a:endParaRPr>
        </a:p>
      </dsp:txBody>
      <dsp:txXfrm>
        <a:off x="6190844" y="2033522"/>
        <a:ext cx="1036007" cy="676637"/>
      </dsp:txXfrm>
    </dsp:sp>
    <dsp:sp modelId="{856EC3D6-E324-4154-8A90-AF37664CDEB9}">
      <dsp:nvSpPr>
        <dsp:cNvPr id="0" name=""/>
        <dsp:cNvSpPr/>
      </dsp:nvSpPr>
      <dsp:spPr>
        <a:xfrm>
          <a:off x="5307305" y="2731210"/>
          <a:ext cx="1401542" cy="287495"/>
        </a:xfrm>
        <a:custGeom>
          <a:avLst/>
          <a:gdLst/>
          <a:ahLst/>
          <a:cxnLst/>
          <a:rect l="0" t="0" r="0" b="0"/>
          <a:pathLst>
            <a:path>
              <a:moveTo>
                <a:pt x="1401542" y="0"/>
              </a:moveTo>
              <a:lnTo>
                <a:pt x="1401542" y="143747"/>
              </a:lnTo>
              <a:lnTo>
                <a:pt x="0" y="143747"/>
              </a:lnTo>
              <a:lnTo>
                <a:pt x="0"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4B3D719-2A5D-4F8D-9976-50A0435EC96E}">
      <dsp:nvSpPr>
        <dsp:cNvPr id="0" name=""/>
        <dsp:cNvSpPr/>
      </dsp:nvSpPr>
      <dsp:spPr>
        <a:xfrm>
          <a:off x="4768251" y="3018706"/>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GB" sz="1050" b="1" u="sng" kern="1200" dirty="0">
              <a:solidFill>
                <a:schemeClr val="tx1"/>
              </a:solidFill>
              <a:latin typeface="Arial" panose="020B0604020202020204" pitchFamily="34" charset="0"/>
              <a:cs typeface="Arial" panose="020B0604020202020204" pitchFamily="34" charset="0"/>
            </a:rPr>
            <a:t>Leavers/SAER</a:t>
          </a:r>
          <a:endParaRPr lang="en-US" sz="1050" b="0" kern="1200" dirty="0">
            <a:solidFill>
              <a:schemeClr val="tx1"/>
            </a:solidFill>
            <a:latin typeface="Arial" panose="020B0604020202020204" pitchFamily="34" charset="0"/>
            <a:cs typeface="Arial" panose="020B0604020202020204" pitchFamily="34" charset="0"/>
          </a:endParaRPr>
        </a:p>
      </dsp:txBody>
      <dsp:txXfrm>
        <a:off x="4789302" y="3039757"/>
        <a:ext cx="1036007" cy="676637"/>
      </dsp:txXfrm>
    </dsp:sp>
    <dsp:sp modelId="{501C29A5-3F56-4A27-B7DC-2869AD40911A}">
      <dsp:nvSpPr>
        <dsp:cNvPr id="0" name=""/>
        <dsp:cNvSpPr/>
      </dsp:nvSpPr>
      <dsp:spPr>
        <a:xfrm>
          <a:off x="6663128" y="2731210"/>
          <a:ext cx="91440" cy="287495"/>
        </a:xfrm>
        <a:custGeom>
          <a:avLst/>
          <a:gdLst/>
          <a:ahLst/>
          <a:cxnLst/>
          <a:rect l="0" t="0" r="0" b="0"/>
          <a:pathLst>
            <a:path>
              <a:moveTo>
                <a:pt x="45720" y="0"/>
              </a:moveTo>
              <a:lnTo>
                <a:pt x="45720"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0798763-6B53-40F7-BF9A-8C571C06E6AE}">
      <dsp:nvSpPr>
        <dsp:cNvPr id="0" name=""/>
        <dsp:cNvSpPr/>
      </dsp:nvSpPr>
      <dsp:spPr>
        <a:xfrm>
          <a:off x="6169793" y="3018706"/>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rtl="0">
            <a:lnSpc>
              <a:spcPct val="90000"/>
            </a:lnSpc>
            <a:spcBef>
              <a:spcPct val="0"/>
            </a:spcBef>
            <a:spcAft>
              <a:spcPct val="35000"/>
            </a:spcAft>
            <a:buNone/>
          </a:pPr>
          <a:r>
            <a:rPr lang="en-US" sz="1050" b="1" u="sng" kern="1200" dirty="0">
              <a:solidFill>
                <a:schemeClr val="tx1"/>
              </a:solidFill>
              <a:latin typeface="Arial" panose="020B0604020202020204" pitchFamily="34" charset="0"/>
              <a:cs typeface="Arial" panose="020B0604020202020204" pitchFamily="34" charset="0"/>
            </a:rPr>
            <a:t>SAER</a:t>
          </a:r>
        </a:p>
        <a:p>
          <a:pPr marL="0" lvl="0" indent="0" algn="ctr" defTabSz="466725" rtl="0">
            <a:lnSpc>
              <a:spcPct val="90000"/>
            </a:lnSpc>
            <a:spcBef>
              <a:spcPct val="0"/>
            </a:spcBef>
            <a:spcAft>
              <a:spcPct val="35000"/>
            </a:spcAft>
            <a:buNone/>
          </a:pPr>
          <a:endParaRPr lang="en-US" sz="1050" b="0" kern="1200" dirty="0">
            <a:solidFill>
              <a:schemeClr val="tx1"/>
            </a:solidFill>
            <a:latin typeface="Arial" panose="020B0604020202020204" pitchFamily="34" charset="0"/>
            <a:cs typeface="Arial" panose="020B0604020202020204" pitchFamily="34" charset="0"/>
          </a:endParaRPr>
        </a:p>
      </dsp:txBody>
      <dsp:txXfrm>
        <a:off x="6190844" y="3039757"/>
        <a:ext cx="1036007" cy="676637"/>
      </dsp:txXfrm>
    </dsp:sp>
    <dsp:sp modelId="{C8C31F20-F766-42E4-885C-2A6AA25B61B5}">
      <dsp:nvSpPr>
        <dsp:cNvPr id="0" name=""/>
        <dsp:cNvSpPr/>
      </dsp:nvSpPr>
      <dsp:spPr>
        <a:xfrm>
          <a:off x="6708848" y="2731210"/>
          <a:ext cx="1401542" cy="287495"/>
        </a:xfrm>
        <a:custGeom>
          <a:avLst/>
          <a:gdLst/>
          <a:ahLst/>
          <a:cxnLst/>
          <a:rect l="0" t="0" r="0" b="0"/>
          <a:pathLst>
            <a:path>
              <a:moveTo>
                <a:pt x="0" y="0"/>
              </a:moveTo>
              <a:lnTo>
                <a:pt x="0" y="143747"/>
              </a:lnTo>
              <a:lnTo>
                <a:pt x="1401542" y="143747"/>
              </a:lnTo>
              <a:lnTo>
                <a:pt x="1401542"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BE28160-2F83-4EBA-8218-30574054B569}">
      <dsp:nvSpPr>
        <dsp:cNvPr id="0" name=""/>
        <dsp:cNvSpPr/>
      </dsp:nvSpPr>
      <dsp:spPr>
        <a:xfrm>
          <a:off x="7571335" y="3018706"/>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rtl="0">
            <a:lnSpc>
              <a:spcPct val="90000"/>
            </a:lnSpc>
            <a:spcBef>
              <a:spcPct val="0"/>
            </a:spcBef>
            <a:spcAft>
              <a:spcPct val="35000"/>
            </a:spcAft>
            <a:buNone/>
          </a:pPr>
          <a:r>
            <a:rPr lang="en-GB" sz="1050" b="1" u="sng" kern="1200" dirty="0">
              <a:solidFill>
                <a:schemeClr val="tx1"/>
              </a:solidFill>
              <a:latin typeface="Arial" panose="020B0604020202020204" pitchFamily="34" charset="0"/>
              <a:cs typeface="Arial" panose="020B0604020202020204" pitchFamily="34" charset="0"/>
            </a:rPr>
            <a:t>Leavers</a:t>
          </a:r>
        </a:p>
        <a:p>
          <a:pPr marL="0" lvl="0" indent="0" algn="ctr" defTabSz="466725" rtl="0">
            <a:lnSpc>
              <a:spcPct val="90000"/>
            </a:lnSpc>
            <a:spcBef>
              <a:spcPct val="0"/>
            </a:spcBef>
            <a:spcAft>
              <a:spcPct val="35000"/>
            </a:spcAft>
            <a:buNone/>
          </a:pPr>
          <a:endParaRPr lang="en-US" sz="1050" b="0" kern="1200" dirty="0">
            <a:solidFill>
              <a:schemeClr val="tx1"/>
            </a:solidFill>
            <a:latin typeface="Arial" panose="020B0604020202020204" pitchFamily="34" charset="0"/>
            <a:cs typeface="Arial" panose="020B0604020202020204" pitchFamily="34" charset="0"/>
          </a:endParaRPr>
        </a:p>
      </dsp:txBody>
      <dsp:txXfrm>
        <a:off x="7592386" y="3039757"/>
        <a:ext cx="1036007" cy="676637"/>
      </dsp:txXfrm>
    </dsp:sp>
    <dsp:sp modelId="{74EEC763-8B3D-47F2-A243-0C34653B8F8D}">
      <dsp:nvSpPr>
        <dsp:cNvPr id="0" name=""/>
        <dsp:cNvSpPr/>
      </dsp:nvSpPr>
      <dsp:spPr>
        <a:xfrm>
          <a:off x="6884040" y="718739"/>
          <a:ext cx="2669539" cy="297910"/>
        </a:xfrm>
        <a:custGeom>
          <a:avLst/>
          <a:gdLst/>
          <a:ahLst/>
          <a:cxnLst/>
          <a:rect l="0" t="0" r="0" b="0"/>
          <a:pathLst>
            <a:path>
              <a:moveTo>
                <a:pt x="0" y="0"/>
              </a:moveTo>
              <a:lnTo>
                <a:pt x="0" y="148955"/>
              </a:lnTo>
              <a:lnTo>
                <a:pt x="2669539" y="148955"/>
              </a:lnTo>
              <a:lnTo>
                <a:pt x="2669539" y="29791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AB9F033-B027-48F4-887C-C643007118DC}">
      <dsp:nvSpPr>
        <dsp:cNvPr id="0" name=""/>
        <dsp:cNvSpPr/>
      </dsp:nvSpPr>
      <dsp:spPr>
        <a:xfrm>
          <a:off x="9014525" y="1016650"/>
          <a:ext cx="1078109" cy="718739"/>
        </a:xfrm>
        <a:prstGeom prst="roundRect">
          <a:avLst>
            <a:gd name="adj" fmla="val 10000"/>
          </a:avLst>
        </a:prstGeom>
        <a:noFill/>
        <a:ln w="12700" cap="flat" cmpd="sng" algn="ctr">
          <a:noFill/>
          <a:prstDash val="solid"/>
          <a:miter lim="800000"/>
        </a:ln>
        <a:effectLst/>
      </dsp:spPr>
      <dsp:style>
        <a:lnRef idx="2">
          <a:schemeClr val="dk1"/>
        </a:lnRef>
        <a:fillRef idx="1">
          <a:schemeClr val="lt1"/>
        </a:fillRef>
        <a:effectRef idx="0">
          <a:schemeClr val="dk1"/>
        </a:effectRef>
        <a:fontRef idx="minor">
          <a:schemeClr val="dk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0" kern="1200" dirty="0">
              <a:ln>
                <a:noFill/>
              </a:ln>
              <a:noFill/>
              <a:latin typeface="Arial" panose="020B0604020202020204" pitchFamily="34" charset="0"/>
              <a:cs typeface="Arial" panose="020B0604020202020204" pitchFamily="34" charset="0"/>
            </a:rPr>
            <a:t>Direct to Pauline Donnan</a:t>
          </a:r>
          <a:endParaRPr lang="en-GB" sz="1050" b="0" kern="1200" dirty="0">
            <a:ln>
              <a:noFill/>
            </a:ln>
            <a:noFill/>
            <a:latin typeface="Arial" panose="020B0604020202020204" pitchFamily="34" charset="0"/>
            <a:cs typeface="Arial" panose="020B0604020202020204" pitchFamily="34" charset="0"/>
          </a:endParaRPr>
        </a:p>
      </dsp:txBody>
      <dsp:txXfrm>
        <a:off x="9035576" y="1037701"/>
        <a:ext cx="1036007" cy="676637"/>
      </dsp:txXfrm>
    </dsp:sp>
    <dsp:sp modelId="{C2DD174E-CF08-4758-9A13-F340EF101390}">
      <dsp:nvSpPr>
        <dsp:cNvPr id="0" name=""/>
        <dsp:cNvSpPr/>
      </dsp:nvSpPr>
      <dsp:spPr>
        <a:xfrm>
          <a:off x="8110390" y="1735389"/>
          <a:ext cx="1443189" cy="277081"/>
        </a:xfrm>
        <a:custGeom>
          <a:avLst/>
          <a:gdLst/>
          <a:ahLst/>
          <a:cxnLst/>
          <a:rect l="0" t="0" r="0" b="0"/>
          <a:pathLst>
            <a:path>
              <a:moveTo>
                <a:pt x="1443189" y="0"/>
              </a:moveTo>
              <a:lnTo>
                <a:pt x="1443189" y="138540"/>
              </a:lnTo>
              <a:lnTo>
                <a:pt x="0" y="138540"/>
              </a:lnTo>
              <a:lnTo>
                <a:pt x="0" y="27708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EC604EE-3693-45B5-A1BA-76D8E2111E17}">
      <dsp:nvSpPr>
        <dsp:cNvPr id="0" name=""/>
        <dsp:cNvSpPr/>
      </dsp:nvSpPr>
      <dsp:spPr>
        <a:xfrm>
          <a:off x="7571335" y="2012471"/>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GB" sz="1050" b="1" u="sng" kern="1200" dirty="0">
              <a:solidFill>
                <a:schemeClr val="tx1"/>
              </a:solidFill>
              <a:latin typeface="Arial" panose="020B0604020202020204" pitchFamily="34" charset="0"/>
              <a:cs typeface="Arial" panose="020B0604020202020204" pitchFamily="34" charset="0"/>
            </a:rPr>
            <a:t>Attendance</a:t>
          </a:r>
        </a:p>
        <a:p>
          <a:pPr marL="0" lvl="0" indent="0" algn="ctr" defTabSz="466725">
            <a:lnSpc>
              <a:spcPct val="90000"/>
            </a:lnSpc>
            <a:spcBef>
              <a:spcPct val="0"/>
            </a:spcBef>
            <a:spcAft>
              <a:spcPct val="35000"/>
            </a:spcAft>
            <a:buNone/>
          </a:pPr>
          <a:endParaRPr lang="en-US" sz="1050" b="0" kern="1200" dirty="0">
            <a:solidFill>
              <a:schemeClr val="tx1"/>
            </a:solidFill>
            <a:latin typeface="Arial" panose="020B0604020202020204" pitchFamily="34" charset="0"/>
            <a:cs typeface="Arial" panose="020B0604020202020204" pitchFamily="34" charset="0"/>
          </a:endParaRPr>
        </a:p>
      </dsp:txBody>
      <dsp:txXfrm>
        <a:off x="7592386" y="2033522"/>
        <a:ext cx="1036007" cy="676637"/>
      </dsp:txXfrm>
    </dsp:sp>
    <dsp:sp modelId="{6FFE32A3-5F18-4DFC-8FBF-18E41F3EC763}">
      <dsp:nvSpPr>
        <dsp:cNvPr id="0" name=""/>
        <dsp:cNvSpPr/>
      </dsp:nvSpPr>
      <dsp:spPr>
        <a:xfrm>
          <a:off x="9466212" y="1735389"/>
          <a:ext cx="91440" cy="277081"/>
        </a:xfrm>
        <a:custGeom>
          <a:avLst/>
          <a:gdLst/>
          <a:ahLst/>
          <a:cxnLst/>
          <a:rect l="0" t="0" r="0" b="0"/>
          <a:pathLst>
            <a:path>
              <a:moveTo>
                <a:pt x="87367" y="0"/>
              </a:moveTo>
              <a:lnTo>
                <a:pt x="87367" y="138540"/>
              </a:lnTo>
              <a:lnTo>
                <a:pt x="45720" y="138540"/>
              </a:lnTo>
              <a:lnTo>
                <a:pt x="45720" y="27708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FE03605-BEF2-4325-92FD-E01ECCE285C5}">
      <dsp:nvSpPr>
        <dsp:cNvPr id="0" name=""/>
        <dsp:cNvSpPr/>
      </dsp:nvSpPr>
      <dsp:spPr>
        <a:xfrm>
          <a:off x="8972878" y="2012471"/>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GB" sz="1050" b="1" u="sng" kern="1200" dirty="0">
              <a:solidFill>
                <a:schemeClr val="tx1"/>
              </a:solidFill>
              <a:latin typeface="Arial" panose="020B0604020202020204" pitchFamily="34" charset="0"/>
              <a:cs typeface="Arial" panose="020B0604020202020204" pitchFamily="34" charset="0"/>
            </a:rPr>
            <a:t>Workforce</a:t>
          </a:r>
        </a:p>
        <a:p>
          <a:pPr marL="0" lvl="0" indent="0" algn="ctr" defTabSz="466725">
            <a:lnSpc>
              <a:spcPct val="90000"/>
            </a:lnSpc>
            <a:spcBef>
              <a:spcPct val="0"/>
            </a:spcBef>
            <a:spcAft>
              <a:spcPct val="35000"/>
            </a:spcAft>
            <a:buNone/>
          </a:pPr>
          <a:endParaRPr lang="en-GB" sz="1050" b="0" kern="1200" dirty="0">
            <a:solidFill>
              <a:schemeClr val="tx1"/>
            </a:solidFill>
            <a:latin typeface="Arial" panose="020B0604020202020204" pitchFamily="34" charset="0"/>
            <a:cs typeface="Arial" panose="020B0604020202020204" pitchFamily="34" charset="0"/>
          </a:endParaRPr>
        </a:p>
      </dsp:txBody>
      <dsp:txXfrm>
        <a:off x="8993929" y="2033522"/>
        <a:ext cx="1036007" cy="676637"/>
      </dsp:txXfrm>
    </dsp:sp>
    <dsp:sp modelId="{FC14EDF1-4687-4862-B6BD-D77DB59779D3}">
      <dsp:nvSpPr>
        <dsp:cNvPr id="0" name=""/>
        <dsp:cNvSpPr/>
      </dsp:nvSpPr>
      <dsp:spPr>
        <a:xfrm>
          <a:off x="9466212" y="2731210"/>
          <a:ext cx="91440" cy="287495"/>
        </a:xfrm>
        <a:custGeom>
          <a:avLst/>
          <a:gdLst/>
          <a:ahLst/>
          <a:cxnLst/>
          <a:rect l="0" t="0" r="0" b="0"/>
          <a:pathLst>
            <a:path>
              <a:moveTo>
                <a:pt x="45720" y="0"/>
              </a:moveTo>
              <a:lnTo>
                <a:pt x="45720"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175014-DF94-455D-924E-59C199E7537A}">
      <dsp:nvSpPr>
        <dsp:cNvPr id="0" name=""/>
        <dsp:cNvSpPr/>
      </dsp:nvSpPr>
      <dsp:spPr>
        <a:xfrm>
          <a:off x="8972878" y="3018706"/>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rtl="0">
            <a:lnSpc>
              <a:spcPct val="90000"/>
            </a:lnSpc>
            <a:spcBef>
              <a:spcPct val="0"/>
            </a:spcBef>
            <a:spcAft>
              <a:spcPct val="35000"/>
            </a:spcAft>
            <a:buNone/>
          </a:pPr>
          <a:r>
            <a:rPr lang="en-GB" sz="1050" b="1" u="sng" kern="1200" dirty="0">
              <a:solidFill>
                <a:schemeClr val="tx1"/>
              </a:solidFill>
              <a:latin typeface="Arial" panose="020B0604020202020204" pitchFamily="34" charset="0"/>
              <a:cs typeface="Arial" panose="020B0604020202020204" pitchFamily="34" charset="0"/>
            </a:rPr>
            <a:t>Workforce</a:t>
          </a:r>
        </a:p>
        <a:p>
          <a:pPr marL="0" lvl="0" indent="0" algn="ctr" defTabSz="466725" rtl="0">
            <a:lnSpc>
              <a:spcPct val="90000"/>
            </a:lnSpc>
            <a:spcBef>
              <a:spcPct val="0"/>
            </a:spcBef>
            <a:spcAft>
              <a:spcPct val="35000"/>
            </a:spcAft>
            <a:buNone/>
          </a:pPr>
          <a:endParaRPr lang="en-US" sz="1050" b="0" kern="1200" dirty="0">
            <a:solidFill>
              <a:schemeClr val="tx1"/>
            </a:solidFill>
            <a:latin typeface="Arial" panose="020B0604020202020204" pitchFamily="34" charset="0"/>
            <a:cs typeface="Arial" panose="020B0604020202020204" pitchFamily="34" charset="0"/>
          </a:endParaRPr>
        </a:p>
      </dsp:txBody>
      <dsp:txXfrm>
        <a:off x="8993929" y="3039757"/>
        <a:ext cx="1036007" cy="676637"/>
      </dsp:txXfrm>
    </dsp:sp>
    <dsp:sp modelId="{3DCBE48C-69B9-43B7-98F4-D8DAC14F402B}">
      <dsp:nvSpPr>
        <dsp:cNvPr id="0" name=""/>
        <dsp:cNvSpPr/>
      </dsp:nvSpPr>
      <dsp:spPr>
        <a:xfrm>
          <a:off x="9553580" y="1735389"/>
          <a:ext cx="1359895" cy="277081"/>
        </a:xfrm>
        <a:custGeom>
          <a:avLst/>
          <a:gdLst/>
          <a:ahLst/>
          <a:cxnLst/>
          <a:rect l="0" t="0" r="0" b="0"/>
          <a:pathLst>
            <a:path>
              <a:moveTo>
                <a:pt x="0" y="0"/>
              </a:moveTo>
              <a:lnTo>
                <a:pt x="0" y="138540"/>
              </a:lnTo>
              <a:lnTo>
                <a:pt x="1359895" y="138540"/>
              </a:lnTo>
              <a:lnTo>
                <a:pt x="1359895" y="27708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968A83-E942-4BF3-A566-4D63B6615079}">
      <dsp:nvSpPr>
        <dsp:cNvPr id="0" name=""/>
        <dsp:cNvSpPr/>
      </dsp:nvSpPr>
      <dsp:spPr>
        <a:xfrm>
          <a:off x="10374420" y="2012471"/>
          <a:ext cx="1078109" cy="718739"/>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1" u="sng" kern="1200" dirty="0">
              <a:solidFill>
                <a:schemeClr val="tx1"/>
              </a:solidFill>
              <a:latin typeface="Arial" panose="020B0604020202020204" pitchFamily="34" charset="0"/>
              <a:cs typeface="Arial" panose="020B0604020202020204" pitchFamily="34" charset="0"/>
            </a:rPr>
            <a:t>School meals, AWP, Exams database</a:t>
          </a:r>
        </a:p>
        <a:p>
          <a:pPr marL="0" lvl="0" indent="0" algn="ctr" defTabSz="400050">
            <a:lnSpc>
              <a:spcPct val="90000"/>
            </a:lnSpc>
            <a:spcBef>
              <a:spcPct val="0"/>
            </a:spcBef>
            <a:spcAft>
              <a:spcPct val="35000"/>
            </a:spcAft>
            <a:buNone/>
          </a:pPr>
          <a:endParaRPr lang="en-US" sz="1000" b="0" kern="1200" dirty="0">
            <a:solidFill>
              <a:schemeClr val="tx1"/>
            </a:solidFill>
            <a:latin typeface="Arial" panose="020B0604020202020204" pitchFamily="34" charset="0"/>
            <a:cs typeface="Arial" panose="020B0604020202020204" pitchFamily="34" charset="0"/>
          </a:endParaRPr>
        </a:p>
      </dsp:txBody>
      <dsp:txXfrm>
        <a:off x="10395471" y="2033522"/>
        <a:ext cx="1036007" cy="676637"/>
      </dsp:txXfrm>
    </dsp:sp>
    <dsp:sp modelId="{B2EFF80B-7CC7-4BD6-8DE9-3FEBA5C60CC3}">
      <dsp:nvSpPr>
        <dsp:cNvPr id="0" name=""/>
        <dsp:cNvSpPr/>
      </dsp:nvSpPr>
      <dsp:spPr>
        <a:xfrm>
          <a:off x="10867755" y="2731210"/>
          <a:ext cx="91440" cy="287495"/>
        </a:xfrm>
        <a:custGeom>
          <a:avLst/>
          <a:gdLst/>
          <a:ahLst/>
          <a:cxnLst/>
          <a:rect l="0" t="0" r="0" b="0"/>
          <a:pathLst>
            <a:path>
              <a:moveTo>
                <a:pt x="45720" y="0"/>
              </a:moveTo>
              <a:lnTo>
                <a:pt x="45720"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A0C72DD-735C-487B-8359-B633D158FB59}">
      <dsp:nvSpPr>
        <dsp:cNvPr id="0" name=""/>
        <dsp:cNvSpPr/>
      </dsp:nvSpPr>
      <dsp:spPr>
        <a:xfrm>
          <a:off x="10374420" y="3018706"/>
          <a:ext cx="1078109" cy="718739"/>
        </a:xfrm>
        <a:prstGeom prst="roundRect">
          <a:avLst>
            <a:gd name="adj" fmla="val 10000"/>
          </a:avLst>
        </a:prstGeom>
        <a:solidFill>
          <a:schemeClr val="bg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0" kern="1200">
              <a:solidFill>
                <a:schemeClr val="tx1"/>
              </a:solidFill>
              <a:latin typeface="Arial" panose="020B0604020202020204" pitchFamily="34" charset="0"/>
              <a:cs typeface="Arial" panose="020B0604020202020204" pitchFamily="34" charset="0"/>
            </a:rPr>
            <a:t>Vacant</a:t>
          </a:r>
          <a:endParaRPr lang="en-GB" sz="1050" b="0" kern="1200">
            <a:solidFill>
              <a:schemeClr val="tx1"/>
            </a:solidFill>
            <a:latin typeface="Arial" panose="020B0604020202020204" pitchFamily="34" charset="0"/>
            <a:cs typeface="Arial" panose="020B0604020202020204" pitchFamily="34" charset="0"/>
          </a:endParaRPr>
        </a:p>
      </dsp:txBody>
      <dsp:txXfrm>
        <a:off x="10395471" y="3039757"/>
        <a:ext cx="1036007" cy="676637"/>
      </dsp:txXfrm>
    </dsp:sp>
    <dsp:sp modelId="{C3F8E8C0-5533-4DC3-83E7-8FE2296CBB6F}">
      <dsp:nvSpPr>
        <dsp:cNvPr id="0" name=""/>
        <dsp:cNvSpPr/>
      </dsp:nvSpPr>
      <dsp:spPr>
        <a:xfrm>
          <a:off x="10867755" y="3737446"/>
          <a:ext cx="91440" cy="287495"/>
        </a:xfrm>
        <a:custGeom>
          <a:avLst/>
          <a:gdLst/>
          <a:ahLst/>
          <a:cxnLst/>
          <a:rect l="0" t="0" r="0" b="0"/>
          <a:pathLst>
            <a:path>
              <a:moveTo>
                <a:pt x="45720" y="0"/>
              </a:moveTo>
              <a:lnTo>
                <a:pt x="45720"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B68ADA1-7EFC-4046-A0ED-A82E1DC7C582}">
      <dsp:nvSpPr>
        <dsp:cNvPr id="0" name=""/>
        <dsp:cNvSpPr/>
      </dsp:nvSpPr>
      <dsp:spPr>
        <a:xfrm>
          <a:off x="10374420" y="4024942"/>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rtl="0">
            <a:lnSpc>
              <a:spcPct val="90000"/>
            </a:lnSpc>
            <a:spcBef>
              <a:spcPct val="0"/>
            </a:spcBef>
            <a:spcAft>
              <a:spcPct val="35000"/>
            </a:spcAft>
            <a:buNone/>
          </a:pPr>
          <a:r>
            <a:rPr lang="en-GB" sz="1050" b="1" u="sng" kern="1200" dirty="0">
              <a:solidFill>
                <a:schemeClr val="tx1"/>
              </a:solidFill>
              <a:latin typeface="Arial" panose="020B0604020202020204" pitchFamily="34" charset="0"/>
              <a:ea typeface="Calibri"/>
              <a:cs typeface="Arial" panose="020B0604020202020204" pitchFamily="34" charset="0"/>
            </a:rPr>
            <a:t>Admin</a:t>
          </a:r>
        </a:p>
        <a:p>
          <a:pPr marL="0" lvl="0" indent="0" algn="ctr" defTabSz="466725" rtl="0">
            <a:lnSpc>
              <a:spcPct val="90000"/>
            </a:lnSpc>
            <a:spcBef>
              <a:spcPct val="0"/>
            </a:spcBef>
            <a:spcAft>
              <a:spcPct val="35000"/>
            </a:spcAft>
            <a:buNone/>
          </a:pPr>
          <a:endParaRPr lang="en-US" sz="1050" b="0" kern="1200" dirty="0">
            <a:solidFill>
              <a:schemeClr val="tx1"/>
            </a:solidFill>
            <a:latin typeface="Arial" panose="020B0604020202020204" pitchFamily="34" charset="0"/>
            <a:ea typeface="Calibri"/>
            <a:cs typeface="Arial" panose="020B0604020202020204" pitchFamily="34" charset="0"/>
          </a:endParaRPr>
        </a:p>
      </dsp:txBody>
      <dsp:txXfrm>
        <a:off x="10395471" y="4045993"/>
        <a:ext cx="1036007" cy="6766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A59451-41D6-468F-819A-402985E15780}">
      <dsp:nvSpPr>
        <dsp:cNvPr id="0" name=""/>
        <dsp:cNvSpPr/>
      </dsp:nvSpPr>
      <dsp:spPr>
        <a:xfrm>
          <a:off x="0" y="2198"/>
          <a:ext cx="550984" cy="9610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n-GB" sz="1100" b="1" kern="1200" dirty="0">
              <a:solidFill>
                <a:schemeClr val="tx1"/>
              </a:solidFill>
            </a:rPr>
            <a:t>Grade 6</a:t>
          </a:r>
        </a:p>
      </dsp:txBody>
      <dsp:txXfrm>
        <a:off x="0" y="2198"/>
        <a:ext cx="550984" cy="961078"/>
      </dsp:txXfrm>
    </dsp:sp>
    <dsp:sp modelId="{26BF2B9E-0E49-4193-AEDF-5EE87A03FCD0}">
      <dsp:nvSpPr>
        <dsp:cNvPr id="0" name=""/>
        <dsp:cNvSpPr/>
      </dsp:nvSpPr>
      <dsp:spPr>
        <a:xfrm>
          <a:off x="0" y="1011330"/>
          <a:ext cx="550984" cy="9610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n-GB" sz="1100" b="1" kern="1200" dirty="0">
              <a:solidFill>
                <a:schemeClr val="tx1"/>
              </a:solidFill>
            </a:rPr>
            <a:t>Grade 7</a:t>
          </a:r>
        </a:p>
      </dsp:txBody>
      <dsp:txXfrm>
        <a:off x="0" y="1011330"/>
        <a:ext cx="550984" cy="961078"/>
      </dsp:txXfrm>
    </dsp:sp>
    <dsp:sp modelId="{FD8356B5-D0D4-4265-95DF-63E2090C010E}">
      <dsp:nvSpPr>
        <dsp:cNvPr id="0" name=""/>
        <dsp:cNvSpPr/>
      </dsp:nvSpPr>
      <dsp:spPr>
        <a:xfrm>
          <a:off x="0" y="2020461"/>
          <a:ext cx="550984" cy="9610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n-GB" sz="1100" b="1" kern="1200" dirty="0">
              <a:solidFill>
                <a:schemeClr val="tx1"/>
              </a:solidFill>
            </a:rPr>
            <a:t>DP</a:t>
          </a:r>
        </a:p>
      </dsp:txBody>
      <dsp:txXfrm>
        <a:off x="0" y="2020461"/>
        <a:ext cx="550984" cy="961078"/>
      </dsp:txXfrm>
    </dsp:sp>
    <dsp:sp modelId="{B2E4FB4F-FC89-4917-BE2D-4E3A5170872A}">
      <dsp:nvSpPr>
        <dsp:cNvPr id="0" name=""/>
        <dsp:cNvSpPr/>
      </dsp:nvSpPr>
      <dsp:spPr>
        <a:xfrm>
          <a:off x="0" y="3029593"/>
          <a:ext cx="550984" cy="9610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chemeClr val="tx1"/>
              </a:solidFill>
            </a:rPr>
            <a:t>AS</a:t>
          </a:r>
          <a:endParaRPr lang="en-GB" sz="1100" b="1" kern="1200" dirty="0">
            <a:solidFill>
              <a:schemeClr val="tx1"/>
            </a:solidFill>
          </a:endParaRPr>
        </a:p>
      </dsp:txBody>
      <dsp:txXfrm>
        <a:off x="0" y="3029593"/>
        <a:ext cx="550984" cy="961078"/>
      </dsp:txXfrm>
    </dsp:sp>
    <dsp:sp modelId="{E3B436BF-18FD-4627-A645-80F312CFA0DB}">
      <dsp:nvSpPr>
        <dsp:cNvPr id="0" name=""/>
        <dsp:cNvSpPr/>
      </dsp:nvSpPr>
      <dsp:spPr>
        <a:xfrm>
          <a:off x="0" y="4038725"/>
          <a:ext cx="550984" cy="9610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rgbClr val="000000"/>
              </a:solidFill>
              <a:latin typeface="Neue Haas Grotesk Text Pro"/>
              <a:ea typeface="+mn-ea"/>
              <a:cs typeface="+mn-cs"/>
            </a:rPr>
            <a:t>EO2</a:t>
          </a:r>
          <a:endParaRPr lang="en-GB" sz="1100" b="1" kern="1200" dirty="0">
            <a:solidFill>
              <a:srgbClr val="000000"/>
            </a:solidFill>
            <a:latin typeface="Neue Haas Grotesk Text Pro"/>
            <a:ea typeface="+mn-ea"/>
            <a:cs typeface="+mn-cs"/>
          </a:endParaRPr>
        </a:p>
      </dsp:txBody>
      <dsp:txXfrm>
        <a:off x="0" y="4038725"/>
        <a:ext cx="550984" cy="9610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B7C540-B1CF-41C1-9C34-14EDFF0EE9CD}">
      <dsp:nvSpPr>
        <dsp:cNvPr id="0" name=""/>
        <dsp:cNvSpPr/>
      </dsp:nvSpPr>
      <dsp:spPr>
        <a:xfrm>
          <a:off x="1065804" y="1484"/>
          <a:ext cx="2224190" cy="1334514"/>
        </a:xfrm>
        <a:prstGeom prst="rect">
          <a:avLst/>
        </a:prstGeom>
        <a:solidFill>
          <a:srgbClr val="92D050">
            <a:alpha val="78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School enrolments</a:t>
          </a:r>
        </a:p>
        <a:p>
          <a:pPr marL="0" lvl="0" indent="0" algn="ctr" defTabSz="800100">
            <a:lnSpc>
              <a:spcPct val="90000"/>
            </a:lnSpc>
            <a:spcBef>
              <a:spcPct val="0"/>
            </a:spcBef>
            <a:spcAft>
              <a:spcPct val="35000"/>
            </a:spcAft>
            <a:buNone/>
          </a:pPr>
          <a:r>
            <a:rPr lang="en-GB" sz="1400" b="1" kern="1200" dirty="0">
              <a:solidFill>
                <a:schemeClr val="tx1"/>
              </a:solidFill>
            </a:rPr>
            <a:t>Status</a:t>
          </a:r>
          <a:r>
            <a:rPr lang="en-GB" sz="1400" kern="1200" dirty="0">
              <a:solidFill>
                <a:schemeClr val="tx1"/>
              </a:solidFill>
            </a:rPr>
            <a:t>: Accredited Official Statistics</a:t>
          </a:r>
          <a:r>
            <a:rPr lang="en-GB" sz="1400"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 </a:t>
          </a:r>
          <a:endParaRPr lang="en-GB" sz="1400" kern="1200" dirty="0">
            <a:solidFill>
              <a:schemeClr val="tx1"/>
            </a:solidFill>
          </a:endParaRPr>
        </a:p>
      </dsp:txBody>
      <dsp:txXfrm>
        <a:off x="1065804" y="1484"/>
        <a:ext cx="2224190" cy="1334514"/>
      </dsp:txXfrm>
    </dsp:sp>
    <dsp:sp modelId="{C740C462-CED6-4138-8A1A-4E3467FF7A34}">
      <dsp:nvSpPr>
        <dsp:cNvPr id="0" name=""/>
        <dsp:cNvSpPr/>
      </dsp:nvSpPr>
      <dsp:spPr>
        <a:xfrm>
          <a:off x="3512413" y="1484"/>
          <a:ext cx="2224190" cy="1334514"/>
        </a:xfrm>
        <a:prstGeom prst="rect">
          <a:avLst/>
        </a:prstGeom>
        <a:solidFill>
          <a:srgbClr val="92D050">
            <a:alpha val="78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2">
                <a:extLst>
                  <a:ext uri="{A12FA001-AC4F-418D-AE19-62706E023703}">
                    <ahyp:hlinkClr xmlns:ahyp="http://schemas.microsoft.com/office/drawing/2018/hyperlinkcolor" val="tx"/>
                  </a:ext>
                </a:extLst>
              </a:hlinkClick>
            </a:rPr>
            <a:t>Pupil attendance</a:t>
          </a:r>
          <a:endParaRPr lang="en-GB" sz="1800" b="1" kern="1200" dirty="0">
            <a:solidFill>
              <a:srgbClr val="000000"/>
            </a:solidFill>
            <a:latin typeface="Neue Haas Grotesk Text Pro"/>
            <a:ea typeface="+mn-ea"/>
            <a:cs typeface="+mn-cs"/>
          </a:endParaRPr>
        </a:p>
        <a:p>
          <a:pPr marL="0" lvl="0" algn="ctr" defTabSz="622300">
            <a:lnSpc>
              <a:spcPct val="90000"/>
            </a:lnSpc>
            <a:spcBef>
              <a:spcPct val="0"/>
            </a:spcBef>
            <a:spcAft>
              <a:spcPct val="35000"/>
            </a:spcAft>
            <a:buNone/>
          </a:pPr>
          <a:r>
            <a:rPr lang="en-GB" sz="1400" b="1" kern="1200" dirty="0">
              <a:solidFill>
                <a:schemeClr val="tx1"/>
              </a:solidFill>
            </a:rPr>
            <a:t>Status</a:t>
          </a:r>
          <a:r>
            <a:rPr lang="en-GB" sz="1400" kern="1200" dirty="0">
              <a:solidFill>
                <a:schemeClr val="tx1"/>
              </a:solidFill>
            </a:rPr>
            <a:t>: Accredited Official Statistics</a:t>
          </a:r>
          <a:r>
            <a:rPr lang="en-GB" sz="1400"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 </a:t>
          </a:r>
          <a:endParaRPr lang="en-GB" sz="1400" kern="1200" dirty="0">
            <a:solidFill>
              <a:schemeClr val="tx1"/>
            </a:solidFill>
          </a:endParaRPr>
        </a:p>
      </dsp:txBody>
      <dsp:txXfrm>
        <a:off x="3512413" y="1484"/>
        <a:ext cx="2224190" cy="1334514"/>
      </dsp:txXfrm>
    </dsp:sp>
    <dsp:sp modelId="{FB9A669F-2636-45E6-8023-E2D0C0AD1A17}">
      <dsp:nvSpPr>
        <dsp:cNvPr id="0" name=""/>
        <dsp:cNvSpPr/>
      </dsp:nvSpPr>
      <dsp:spPr>
        <a:xfrm>
          <a:off x="5959023" y="1484"/>
          <a:ext cx="2224190" cy="1334514"/>
        </a:xfrm>
        <a:prstGeom prst="rect">
          <a:avLst/>
        </a:prstGeom>
        <a:solidFill>
          <a:srgbClr val="92D050">
            <a:alpha val="78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3">
                <a:extLst>
                  <a:ext uri="{A12FA001-AC4F-418D-AE19-62706E023703}">
                    <ahyp:hlinkClr xmlns:ahyp="http://schemas.microsoft.com/office/drawing/2018/hyperlinkcolor" val="tx"/>
                  </a:ext>
                </a:extLst>
              </a:hlinkClick>
            </a:rPr>
            <a:t>School leavers</a:t>
          </a:r>
          <a:endParaRPr lang="en-GB" sz="1800" b="1" kern="1200" dirty="0">
            <a:solidFill>
              <a:srgbClr val="000000"/>
            </a:solidFill>
            <a:latin typeface="Neue Haas Grotesk Text Pro"/>
            <a:ea typeface="+mn-ea"/>
            <a:cs typeface="+mn-cs"/>
          </a:endParaRPr>
        </a:p>
        <a:p>
          <a:pPr marL="0" lvl="0" algn="ctr" defTabSz="622300">
            <a:lnSpc>
              <a:spcPct val="90000"/>
            </a:lnSpc>
            <a:spcBef>
              <a:spcPct val="0"/>
            </a:spcBef>
            <a:spcAft>
              <a:spcPct val="35000"/>
            </a:spcAft>
            <a:buNone/>
          </a:pPr>
          <a:r>
            <a:rPr lang="en-GB" sz="1400" b="1" kern="1200" dirty="0">
              <a:solidFill>
                <a:schemeClr val="tx1"/>
              </a:solidFill>
            </a:rPr>
            <a:t>Status</a:t>
          </a:r>
          <a:r>
            <a:rPr lang="en-GB" sz="1400" kern="1200" dirty="0">
              <a:solidFill>
                <a:schemeClr val="tx1"/>
              </a:solidFill>
            </a:rPr>
            <a:t>: Accredited Official Statistics</a:t>
          </a:r>
          <a:r>
            <a:rPr lang="en-GB" sz="1400"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 </a:t>
          </a:r>
          <a:endParaRPr lang="en-GB" sz="1400" kern="1200" dirty="0">
            <a:solidFill>
              <a:schemeClr val="tx1"/>
            </a:solidFill>
          </a:endParaRPr>
        </a:p>
      </dsp:txBody>
      <dsp:txXfrm>
        <a:off x="5959023" y="1484"/>
        <a:ext cx="2224190" cy="1334514"/>
      </dsp:txXfrm>
    </dsp:sp>
    <dsp:sp modelId="{9B43D77D-B065-41CA-BC61-DE3CB6389E00}">
      <dsp:nvSpPr>
        <dsp:cNvPr id="0" name=""/>
        <dsp:cNvSpPr/>
      </dsp:nvSpPr>
      <dsp:spPr>
        <a:xfrm>
          <a:off x="1089247" y="1534983"/>
          <a:ext cx="2224190" cy="1334514"/>
        </a:xfrm>
        <a:prstGeom prst="rect">
          <a:avLst/>
        </a:prstGeom>
        <a:solidFill>
          <a:srgbClr val="92D050">
            <a:alpha val="78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4">
                <a:extLst>
                  <a:ext uri="{A12FA001-AC4F-418D-AE19-62706E023703}">
                    <ahyp:hlinkClr xmlns:ahyp="http://schemas.microsoft.com/office/drawing/2018/hyperlinkcolor" val="tx"/>
                  </a:ext>
                </a:extLst>
              </a:hlinkClick>
            </a:rPr>
            <a:t>School performance</a:t>
          </a:r>
          <a:endParaRPr lang="en-GB" sz="1800" b="1" kern="1200" dirty="0">
            <a:solidFill>
              <a:srgbClr val="000000"/>
            </a:solidFill>
            <a:latin typeface="Neue Haas Grotesk Text Pro"/>
            <a:ea typeface="+mn-ea"/>
            <a:cs typeface="+mn-cs"/>
          </a:endParaRPr>
        </a:p>
        <a:p>
          <a:pPr marL="0" lvl="0" algn="ctr" defTabSz="622300">
            <a:lnSpc>
              <a:spcPct val="90000"/>
            </a:lnSpc>
            <a:spcBef>
              <a:spcPct val="0"/>
            </a:spcBef>
            <a:spcAft>
              <a:spcPct val="35000"/>
            </a:spcAft>
            <a:buNone/>
          </a:pPr>
          <a:r>
            <a:rPr lang="en-GB" sz="1400" b="1" kern="1200" dirty="0">
              <a:solidFill>
                <a:schemeClr val="tx1"/>
              </a:solidFill>
            </a:rPr>
            <a:t>Status</a:t>
          </a:r>
          <a:r>
            <a:rPr lang="en-GB" sz="1400" kern="1200" dirty="0">
              <a:solidFill>
                <a:schemeClr val="tx1"/>
              </a:solidFill>
            </a:rPr>
            <a:t>: Accredited Official Statistics</a:t>
          </a:r>
          <a:r>
            <a:rPr lang="en-GB" sz="1400"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 </a:t>
          </a:r>
          <a:endParaRPr lang="en-GB" sz="1400" kern="1200" dirty="0">
            <a:solidFill>
              <a:schemeClr val="tx1"/>
            </a:solidFill>
          </a:endParaRPr>
        </a:p>
      </dsp:txBody>
      <dsp:txXfrm>
        <a:off x="1089247" y="1534983"/>
        <a:ext cx="2224190" cy="1334514"/>
      </dsp:txXfrm>
    </dsp:sp>
    <dsp:sp modelId="{25982740-D0BC-4930-8520-00278468BFBA}">
      <dsp:nvSpPr>
        <dsp:cNvPr id="0" name=""/>
        <dsp:cNvSpPr/>
      </dsp:nvSpPr>
      <dsp:spPr>
        <a:xfrm>
          <a:off x="5980619" y="3067566"/>
          <a:ext cx="2224190" cy="1334514"/>
        </a:xfrm>
        <a:prstGeom prst="rect">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5">
                <a:extLst>
                  <a:ext uri="{A12FA001-AC4F-418D-AE19-62706E023703}">
                    <ahyp:hlinkClr xmlns:ahyp="http://schemas.microsoft.com/office/drawing/2018/hyperlinkcolor" val="tx"/>
                  </a:ext>
                </a:extLst>
              </a:hlinkClick>
            </a:rPr>
            <a:t>Pupil suspensions and expulsions</a:t>
          </a:r>
          <a:endParaRPr lang="en-GB" sz="1800" b="1" kern="1200" dirty="0">
            <a:solidFill>
              <a:srgbClr val="000000"/>
            </a:solidFill>
            <a:latin typeface="Neue Haas Grotesk Text Pro"/>
            <a:ea typeface="+mn-ea"/>
            <a:cs typeface="+mn-cs"/>
          </a:endParaRPr>
        </a:p>
        <a:p>
          <a:pPr marL="0" lvl="0" algn="ctr" defTabSz="622300">
            <a:lnSpc>
              <a:spcPct val="90000"/>
            </a:lnSpc>
            <a:spcBef>
              <a:spcPct val="0"/>
            </a:spcBef>
            <a:spcAft>
              <a:spcPct val="35000"/>
            </a:spcAft>
            <a:buNone/>
          </a:pPr>
          <a:r>
            <a:rPr lang="en-GB" sz="1400" b="1" kern="1200" dirty="0">
              <a:solidFill>
                <a:schemeClr val="tx1"/>
              </a:solidFill>
            </a:rPr>
            <a:t>Status</a:t>
          </a:r>
          <a:r>
            <a:rPr lang="en-GB" sz="1400" kern="1200" dirty="0">
              <a:solidFill>
                <a:schemeClr val="tx1"/>
              </a:solidFill>
            </a:rPr>
            <a:t>: Official Statistics in Development </a:t>
          </a:r>
        </a:p>
      </dsp:txBody>
      <dsp:txXfrm>
        <a:off x="5980619" y="3067566"/>
        <a:ext cx="2224190" cy="1334514"/>
      </dsp:txXfrm>
    </dsp:sp>
    <dsp:sp modelId="{62E1A180-5142-4005-8913-37F6CFD6EC3E}">
      <dsp:nvSpPr>
        <dsp:cNvPr id="0" name=""/>
        <dsp:cNvSpPr/>
      </dsp:nvSpPr>
      <dsp:spPr>
        <a:xfrm>
          <a:off x="3508899" y="1534970"/>
          <a:ext cx="2224190" cy="1334514"/>
        </a:xfrm>
        <a:prstGeom prst="rect">
          <a:avLst/>
        </a:prstGeom>
        <a:solidFill>
          <a:srgbClr val="92D050">
            <a:alpha val="78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6">
                <a:extLst>
                  <a:ext uri="{A12FA001-AC4F-418D-AE19-62706E023703}">
                    <ahyp:hlinkClr xmlns:ahyp="http://schemas.microsoft.com/office/drawing/2018/hyperlinkcolor" val="tx"/>
                  </a:ext>
                </a:extLst>
              </a:hlinkClick>
            </a:rPr>
            <a:t>Teacher Workforce</a:t>
          </a:r>
          <a:endParaRPr lang="en-GB" sz="1800" b="1" kern="1200" dirty="0">
            <a:solidFill>
              <a:srgbClr val="000000"/>
            </a:solidFill>
            <a:latin typeface="Neue Haas Grotesk Text Pro"/>
            <a:ea typeface="+mn-ea"/>
            <a:cs typeface="+mn-cs"/>
          </a:endParaRPr>
        </a:p>
        <a:p>
          <a:pPr marL="0" lvl="0" indent="0" algn="ctr" defTabSz="800100">
            <a:lnSpc>
              <a:spcPct val="90000"/>
            </a:lnSpc>
            <a:spcBef>
              <a:spcPct val="0"/>
            </a:spcBef>
            <a:spcAft>
              <a:spcPct val="35000"/>
            </a:spcAft>
            <a:buNone/>
          </a:pPr>
          <a:r>
            <a:rPr lang="en-GB" sz="1400" b="1" kern="1200" dirty="0">
              <a:solidFill>
                <a:srgbClr val="000000"/>
              </a:solidFill>
              <a:latin typeface="Neue Haas Grotesk Text Pro"/>
              <a:ea typeface="+mn-ea"/>
              <a:cs typeface="+mn-cs"/>
            </a:rPr>
            <a:t>Status</a:t>
          </a:r>
          <a:r>
            <a:rPr lang="en-GB" sz="1400" kern="1200" dirty="0">
              <a:solidFill>
                <a:srgbClr val="000000"/>
              </a:solidFill>
              <a:latin typeface="Neue Haas Grotesk Text Pro"/>
              <a:ea typeface="+mn-ea"/>
              <a:cs typeface="+mn-cs"/>
            </a:rPr>
            <a:t>: Accredited Official Statistics</a:t>
          </a:r>
        </a:p>
      </dsp:txBody>
      <dsp:txXfrm>
        <a:off x="3508899" y="1534970"/>
        <a:ext cx="2224190" cy="1334514"/>
      </dsp:txXfrm>
    </dsp:sp>
    <dsp:sp modelId="{CE163232-3E1C-4964-BFCF-5E755364D5F4}">
      <dsp:nvSpPr>
        <dsp:cNvPr id="0" name=""/>
        <dsp:cNvSpPr/>
      </dsp:nvSpPr>
      <dsp:spPr>
        <a:xfrm>
          <a:off x="3518463" y="3074715"/>
          <a:ext cx="2224190" cy="1334514"/>
        </a:xfrm>
        <a:prstGeom prst="rect">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7">
                <a:extLst>
                  <a:ext uri="{A12FA001-AC4F-418D-AE19-62706E023703}">
                    <ahyp:hlinkClr xmlns:ahyp="http://schemas.microsoft.com/office/drawing/2018/hyperlinkcolor" val="tx"/>
                  </a:ext>
                </a:extLst>
              </a:hlinkClick>
            </a:rPr>
            <a:t>School meals</a:t>
          </a:r>
        </a:p>
        <a:p>
          <a:pPr marL="0" lvl="0" indent="0" algn="ctr" defTabSz="800100">
            <a:lnSpc>
              <a:spcPct val="90000"/>
            </a:lnSpc>
            <a:spcBef>
              <a:spcPct val="0"/>
            </a:spcBef>
            <a:spcAft>
              <a:spcPct val="35000"/>
            </a:spcAft>
            <a:buNone/>
          </a:pPr>
          <a:r>
            <a:rPr lang="en-GB" sz="1400" b="1" kern="1200" dirty="0">
              <a:solidFill>
                <a:srgbClr val="000000"/>
              </a:solidFill>
              <a:latin typeface="Neue Haas Grotesk Text Pro"/>
              <a:ea typeface="+mn-ea"/>
              <a:cs typeface="+mn-cs"/>
            </a:rPr>
            <a:t>Status</a:t>
          </a:r>
          <a:r>
            <a:rPr lang="en-GB" sz="1400" b="0" kern="1200" dirty="0">
              <a:solidFill>
                <a:srgbClr val="000000"/>
              </a:solidFill>
              <a:latin typeface="Neue Haas Grotesk Text Pro"/>
              <a:ea typeface="+mn-ea"/>
              <a:cs typeface="+mn-cs"/>
            </a:rPr>
            <a:t>: </a:t>
          </a:r>
          <a:r>
            <a:rPr lang="en-GB" sz="1400" kern="1200" dirty="0">
              <a:solidFill>
                <a:schemeClr val="tx1"/>
              </a:solidFill>
            </a:rPr>
            <a:t>Official Statistics in Development </a:t>
          </a:r>
          <a:endParaRPr lang="en-GB" sz="1400" b="0" kern="1200" dirty="0">
            <a:solidFill>
              <a:srgbClr val="000000"/>
            </a:solidFill>
            <a:latin typeface="Neue Haas Grotesk Text Pro"/>
            <a:ea typeface="+mn-ea"/>
            <a:cs typeface="+mn-cs"/>
          </a:endParaRPr>
        </a:p>
      </dsp:txBody>
      <dsp:txXfrm>
        <a:off x="3518463" y="3074715"/>
        <a:ext cx="2224190" cy="1334514"/>
      </dsp:txXfrm>
    </dsp:sp>
    <dsp:sp modelId="{BD496097-0CC4-4284-8074-D6D45D4519F6}">
      <dsp:nvSpPr>
        <dsp:cNvPr id="0" name=""/>
        <dsp:cNvSpPr/>
      </dsp:nvSpPr>
      <dsp:spPr>
        <a:xfrm>
          <a:off x="1085177" y="3081294"/>
          <a:ext cx="2224190" cy="1334514"/>
        </a:xfrm>
        <a:prstGeom prst="rect">
          <a:avLst/>
        </a:prstGeom>
        <a:solidFill>
          <a:schemeClr val="accent4">
            <a:lumMod val="60000"/>
            <a:lumOff val="40000"/>
            <a:alpha val="78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800100">
            <a:lnSpc>
              <a:spcPct val="90000"/>
            </a:lnSpc>
            <a:spcBef>
              <a:spcPct val="0"/>
            </a:spcBef>
            <a:spcAft>
              <a:spcPct val="35000"/>
            </a:spcAft>
            <a:buNone/>
          </a:pPr>
          <a:r>
            <a:rPr lang="en-US" sz="1400" b="1" kern="1200" dirty="0">
              <a:solidFill>
                <a:srgbClr val="000000"/>
              </a:solidFill>
              <a:latin typeface="Neue Haas Grotesk Text Pro"/>
              <a:ea typeface="+mn-ea"/>
              <a:cs typeface="+mn-cs"/>
              <a:hlinkClick xmlns:r="http://schemas.openxmlformats.org/officeDocument/2006/relationships" r:id="rId6">
                <a:extLst>
                  <a:ext uri="{A12FA001-AC4F-418D-AE19-62706E023703}">
                    <ahyp:hlinkClr xmlns:ahyp="http://schemas.microsoft.com/office/drawing/2018/hyperlinkcolor" val="tx"/>
                  </a:ext>
                </a:extLst>
              </a:hlinkClick>
            </a:rPr>
            <a:t>Teacher vacancies, sickness absence and substitution</a:t>
          </a:r>
          <a:r>
            <a:rPr lang="en-US" sz="1400" b="1" kern="1200" dirty="0">
              <a:solidFill>
                <a:srgbClr val="000000"/>
              </a:solidFill>
              <a:latin typeface="Neue Haas Grotesk Text Pro"/>
              <a:ea typeface="+mn-ea"/>
              <a:cs typeface="+mn-cs"/>
            </a:rPr>
            <a:t> </a:t>
          </a:r>
          <a:endParaRPr lang="en-GB" sz="1400" b="1" kern="1200" dirty="0">
            <a:solidFill>
              <a:srgbClr val="000000"/>
            </a:solidFill>
            <a:latin typeface="Neue Haas Grotesk Text Pro"/>
            <a:ea typeface="+mn-ea"/>
            <a:cs typeface="+mn-cs"/>
          </a:endParaRPr>
        </a:p>
        <a:p>
          <a:pPr marL="0" lvl="0" algn="ctr" defTabSz="622300">
            <a:lnSpc>
              <a:spcPct val="90000"/>
            </a:lnSpc>
            <a:spcBef>
              <a:spcPct val="0"/>
            </a:spcBef>
            <a:spcAft>
              <a:spcPct val="35000"/>
            </a:spcAft>
            <a:buNone/>
          </a:pPr>
          <a:r>
            <a:rPr lang="en-GB" sz="1400" b="1" kern="1200" dirty="0">
              <a:solidFill>
                <a:schemeClr val="tx1"/>
              </a:solidFill>
            </a:rPr>
            <a:t>Status</a:t>
          </a:r>
          <a:r>
            <a:rPr lang="en-GB" sz="1400" kern="1200" dirty="0">
              <a:solidFill>
                <a:schemeClr val="tx1"/>
              </a:solidFill>
            </a:rPr>
            <a:t>: Official Statistics</a:t>
          </a:r>
          <a:r>
            <a:rPr lang="en-GB" sz="1400"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 </a:t>
          </a:r>
          <a:endParaRPr lang="en-GB" sz="1400" kern="1200" dirty="0">
            <a:solidFill>
              <a:schemeClr val="tx1"/>
            </a:solidFill>
          </a:endParaRPr>
        </a:p>
      </dsp:txBody>
      <dsp:txXfrm>
        <a:off x="1085177" y="3081294"/>
        <a:ext cx="2224190" cy="13345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25FB70-4E46-4E02-95C6-7537E0C4E566}">
      <dsp:nvSpPr>
        <dsp:cNvPr id="0" name=""/>
        <dsp:cNvSpPr/>
      </dsp:nvSpPr>
      <dsp:spPr>
        <a:xfrm>
          <a:off x="5918122" y="1059"/>
          <a:ext cx="1338603" cy="8924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u="sng" kern="1200" dirty="0">
              <a:solidFill>
                <a:schemeClr val="tx1"/>
              </a:solidFill>
            </a:rPr>
            <a:t>Head of RET</a:t>
          </a:r>
        </a:p>
        <a:p>
          <a:pPr marL="0" lvl="0" indent="0" algn="ctr" defTabSz="488950">
            <a:lnSpc>
              <a:spcPct val="90000"/>
            </a:lnSpc>
            <a:spcBef>
              <a:spcPct val="0"/>
            </a:spcBef>
            <a:spcAft>
              <a:spcPct val="35000"/>
            </a:spcAft>
            <a:buNone/>
          </a:pPr>
          <a:endParaRPr lang="en-GB" sz="1100" b="0" kern="1200" dirty="0">
            <a:solidFill>
              <a:schemeClr val="tx1"/>
            </a:solidFill>
          </a:endParaRPr>
        </a:p>
      </dsp:txBody>
      <dsp:txXfrm>
        <a:off x="5944260" y="27197"/>
        <a:ext cx="1286327" cy="840126"/>
      </dsp:txXfrm>
    </dsp:sp>
    <dsp:sp modelId="{62AAF90A-3D00-4C31-A521-4C384AEAE911}">
      <dsp:nvSpPr>
        <dsp:cNvPr id="0" name=""/>
        <dsp:cNvSpPr/>
      </dsp:nvSpPr>
      <dsp:spPr>
        <a:xfrm>
          <a:off x="3977146" y="893461"/>
          <a:ext cx="2610277" cy="356960"/>
        </a:xfrm>
        <a:custGeom>
          <a:avLst/>
          <a:gdLst/>
          <a:ahLst/>
          <a:cxnLst/>
          <a:rect l="0" t="0" r="0" b="0"/>
          <a:pathLst>
            <a:path>
              <a:moveTo>
                <a:pt x="2610277" y="0"/>
              </a:moveTo>
              <a:lnTo>
                <a:pt x="2610277" y="178480"/>
              </a:lnTo>
              <a:lnTo>
                <a:pt x="0" y="178480"/>
              </a:lnTo>
              <a:lnTo>
                <a:pt x="0" y="3569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A53668-DBB1-49F1-A212-17914377EE25}">
      <dsp:nvSpPr>
        <dsp:cNvPr id="0" name=""/>
        <dsp:cNvSpPr/>
      </dsp:nvSpPr>
      <dsp:spPr>
        <a:xfrm>
          <a:off x="3307844" y="1250422"/>
          <a:ext cx="1338603" cy="8924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u="sng" kern="1200" dirty="0">
              <a:solidFill>
                <a:schemeClr val="tx1"/>
              </a:solidFill>
            </a:rPr>
            <a:t>Research Function </a:t>
          </a:r>
        </a:p>
        <a:p>
          <a:pPr marL="0" lvl="0" indent="0" algn="ctr" defTabSz="488950">
            <a:lnSpc>
              <a:spcPct val="90000"/>
            </a:lnSpc>
            <a:spcBef>
              <a:spcPct val="0"/>
            </a:spcBef>
            <a:spcAft>
              <a:spcPct val="35000"/>
            </a:spcAft>
            <a:buNone/>
          </a:pPr>
          <a:endParaRPr lang="en-GB" sz="1100" b="0" kern="1200" dirty="0">
            <a:solidFill>
              <a:schemeClr val="tx1"/>
            </a:solidFill>
          </a:endParaRPr>
        </a:p>
      </dsp:txBody>
      <dsp:txXfrm>
        <a:off x="3333982" y="1276560"/>
        <a:ext cx="1286327" cy="840126"/>
      </dsp:txXfrm>
    </dsp:sp>
    <dsp:sp modelId="{51908807-1F1B-4AD6-AFBA-992C4D65671B}">
      <dsp:nvSpPr>
        <dsp:cNvPr id="0" name=""/>
        <dsp:cNvSpPr/>
      </dsp:nvSpPr>
      <dsp:spPr>
        <a:xfrm>
          <a:off x="1366869" y="2142825"/>
          <a:ext cx="2610277" cy="356960"/>
        </a:xfrm>
        <a:custGeom>
          <a:avLst/>
          <a:gdLst/>
          <a:ahLst/>
          <a:cxnLst/>
          <a:rect l="0" t="0" r="0" b="0"/>
          <a:pathLst>
            <a:path>
              <a:moveTo>
                <a:pt x="2610277" y="0"/>
              </a:moveTo>
              <a:lnTo>
                <a:pt x="2610277" y="178480"/>
              </a:lnTo>
              <a:lnTo>
                <a:pt x="0" y="178480"/>
              </a:lnTo>
              <a:lnTo>
                <a:pt x="0" y="3569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131FB9E-7281-474C-9FD0-EE281216612E}">
      <dsp:nvSpPr>
        <dsp:cNvPr id="0" name=""/>
        <dsp:cNvSpPr/>
      </dsp:nvSpPr>
      <dsp:spPr>
        <a:xfrm>
          <a:off x="697567" y="2499785"/>
          <a:ext cx="1338603" cy="8924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u="sng" kern="1200" dirty="0">
              <a:solidFill>
                <a:schemeClr val="tx1"/>
              </a:solidFill>
            </a:rPr>
            <a:t>International Surveys</a:t>
          </a:r>
        </a:p>
        <a:p>
          <a:pPr marL="0" lvl="0" indent="0" algn="ctr" defTabSz="488950">
            <a:lnSpc>
              <a:spcPct val="90000"/>
            </a:lnSpc>
            <a:spcBef>
              <a:spcPct val="0"/>
            </a:spcBef>
            <a:spcAft>
              <a:spcPct val="35000"/>
            </a:spcAft>
            <a:buNone/>
          </a:pPr>
          <a:endParaRPr lang="en-GB" sz="1100" b="0" kern="1200" dirty="0">
            <a:solidFill>
              <a:schemeClr val="tx1"/>
            </a:solidFill>
          </a:endParaRPr>
        </a:p>
      </dsp:txBody>
      <dsp:txXfrm>
        <a:off x="723705" y="2525923"/>
        <a:ext cx="1286327" cy="840126"/>
      </dsp:txXfrm>
    </dsp:sp>
    <dsp:sp modelId="{261953CD-AC99-4679-AAE3-F0ED7F5E2DA0}">
      <dsp:nvSpPr>
        <dsp:cNvPr id="0" name=""/>
        <dsp:cNvSpPr/>
      </dsp:nvSpPr>
      <dsp:spPr>
        <a:xfrm>
          <a:off x="3107054" y="2142825"/>
          <a:ext cx="870092" cy="356960"/>
        </a:xfrm>
        <a:custGeom>
          <a:avLst/>
          <a:gdLst/>
          <a:ahLst/>
          <a:cxnLst/>
          <a:rect l="0" t="0" r="0" b="0"/>
          <a:pathLst>
            <a:path>
              <a:moveTo>
                <a:pt x="870092" y="0"/>
              </a:moveTo>
              <a:lnTo>
                <a:pt x="870092" y="178480"/>
              </a:lnTo>
              <a:lnTo>
                <a:pt x="0" y="178480"/>
              </a:lnTo>
              <a:lnTo>
                <a:pt x="0" y="3569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0976B74-CA7E-4F31-AB21-AF6411E8D853}">
      <dsp:nvSpPr>
        <dsp:cNvPr id="0" name=""/>
        <dsp:cNvSpPr/>
      </dsp:nvSpPr>
      <dsp:spPr>
        <a:xfrm>
          <a:off x="2437752" y="2499785"/>
          <a:ext cx="1338603" cy="8924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u="sng" kern="1200" dirty="0">
              <a:solidFill>
                <a:schemeClr val="tx1"/>
              </a:solidFill>
            </a:rPr>
            <a:t>Research</a:t>
          </a:r>
        </a:p>
        <a:p>
          <a:pPr marL="0" lvl="0" indent="0" algn="ctr" defTabSz="488950">
            <a:lnSpc>
              <a:spcPct val="90000"/>
            </a:lnSpc>
            <a:spcBef>
              <a:spcPct val="0"/>
            </a:spcBef>
            <a:spcAft>
              <a:spcPct val="35000"/>
            </a:spcAft>
            <a:buNone/>
          </a:pPr>
          <a:endParaRPr lang="en-GB" sz="1100" b="0" kern="1200" dirty="0">
            <a:solidFill>
              <a:schemeClr val="tx1"/>
            </a:solidFill>
          </a:endParaRPr>
        </a:p>
      </dsp:txBody>
      <dsp:txXfrm>
        <a:off x="2463890" y="2525923"/>
        <a:ext cx="1286327" cy="840126"/>
      </dsp:txXfrm>
    </dsp:sp>
    <dsp:sp modelId="{B931896E-1F58-417F-A54F-02F706E2DADB}">
      <dsp:nvSpPr>
        <dsp:cNvPr id="0" name=""/>
        <dsp:cNvSpPr/>
      </dsp:nvSpPr>
      <dsp:spPr>
        <a:xfrm>
          <a:off x="3061334" y="3392188"/>
          <a:ext cx="91440" cy="356960"/>
        </a:xfrm>
        <a:custGeom>
          <a:avLst/>
          <a:gdLst/>
          <a:ahLst/>
          <a:cxnLst/>
          <a:rect l="0" t="0" r="0" b="0"/>
          <a:pathLst>
            <a:path>
              <a:moveTo>
                <a:pt x="45720" y="0"/>
              </a:moveTo>
              <a:lnTo>
                <a:pt x="45720" y="3569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0808B1E-B47E-473D-B15B-082218EEF9A7}">
      <dsp:nvSpPr>
        <dsp:cNvPr id="0" name=""/>
        <dsp:cNvSpPr/>
      </dsp:nvSpPr>
      <dsp:spPr>
        <a:xfrm>
          <a:off x="2437752" y="3749149"/>
          <a:ext cx="1338603" cy="8924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u="sng" kern="1200" dirty="0">
              <a:solidFill>
                <a:schemeClr val="tx1"/>
              </a:solidFill>
            </a:rPr>
            <a:t>Research</a:t>
          </a:r>
        </a:p>
        <a:p>
          <a:pPr marL="0" lvl="0" indent="0" algn="ctr" defTabSz="444500">
            <a:lnSpc>
              <a:spcPct val="90000"/>
            </a:lnSpc>
            <a:spcBef>
              <a:spcPct val="0"/>
            </a:spcBef>
            <a:spcAft>
              <a:spcPct val="35000"/>
            </a:spcAft>
            <a:buNone/>
          </a:pPr>
          <a:endParaRPr lang="en-GB" sz="1600" b="0" kern="1200" dirty="0">
            <a:solidFill>
              <a:schemeClr val="tx1"/>
            </a:solidFill>
          </a:endParaRPr>
        </a:p>
      </dsp:txBody>
      <dsp:txXfrm>
        <a:off x="2463890" y="3775287"/>
        <a:ext cx="1286327" cy="840126"/>
      </dsp:txXfrm>
    </dsp:sp>
    <dsp:sp modelId="{33AF4E3D-FDFC-4031-B1D6-820900A088CF}">
      <dsp:nvSpPr>
        <dsp:cNvPr id="0" name=""/>
        <dsp:cNvSpPr/>
      </dsp:nvSpPr>
      <dsp:spPr>
        <a:xfrm>
          <a:off x="3977146" y="2142825"/>
          <a:ext cx="870092" cy="356960"/>
        </a:xfrm>
        <a:custGeom>
          <a:avLst/>
          <a:gdLst/>
          <a:ahLst/>
          <a:cxnLst/>
          <a:rect l="0" t="0" r="0" b="0"/>
          <a:pathLst>
            <a:path>
              <a:moveTo>
                <a:pt x="0" y="0"/>
              </a:moveTo>
              <a:lnTo>
                <a:pt x="0" y="178480"/>
              </a:lnTo>
              <a:lnTo>
                <a:pt x="870092" y="178480"/>
              </a:lnTo>
              <a:lnTo>
                <a:pt x="870092" y="3569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F5B3A01-B8F4-4BD2-BE5E-835D2DD7E315}">
      <dsp:nvSpPr>
        <dsp:cNvPr id="0" name=""/>
        <dsp:cNvSpPr/>
      </dsp:nvSpPr>
      <dsp:spPr>
        <a:xfrm>
          <a:off x="4177937" y="2499785"/>
          <a:ext cx="1338603" cy="8924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u="sng" kern="1200" dirty="0">
              <a:solidFill>
                <a:schemeClr val="tx1"/>
              </a:solidFill>
            </a:rPr>
            <a:t>System Evaluation Framework</a:t>
          </a:r>
        </a:p>
      </dsp:txBody>
      <dsp:txXfrm>
        <a:off x="4204075" y="2525923"/>
        <a:ext cx="1286327" cy="840126"/>
      </dsp:txXfrm>
    </dsp:sp>
    <dsp:sp modelId="{F01FFF40-F81E-457F-B267-D439705D2AE2}">
      <dsp:nvSpPr>
        <dsp:cNvPr id="0" name=""/>
        <dsp:cNvSpPr/>
      </dsp:nvSpPr>
      <dsp:spPr>
        <a:xfrm>
          <a:off x="3977146" y="2142825"/>
          <a:ext cx="842436" cy="1535521"/>
        </a:xfrm>
        <a:custGeom>
          <a:avLst/>
          <a:gdLst/>
          <a:ahLst/>
          <a:cxnLst/>
          <a:rect l="0" t="0" r="0" b="0"/>
          <a:pathLst>
            <a:path>
              <a:moveTo>
                <a:pt x="0" y="0"/>
              </a:moveTo>
              <a:lnTo>
                <a:pt x="0" y="767760"/>
              </a:lnTo>
              <a:lnTo>
                <a:pt x="842436" y="767760"/>
              </a:lnTo>
              <a:lnTo>
                <a:pt x="842436" y="153552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B473D62-103F-4001-A555-6610D85B1984}">
      <dsp:nvSpPr>
        <dsp:cNvPr id="0" name=""/>
        <dsp:cNvSpPr/>
      </dsp:nvSpPr>
      <dsp:spPr>
        <a:xfrm>
          <a:off x="4150281" y="3678346"/>
          <a:ext cx="1338603" cy="8924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u="sng" kern="1200" dirty="0">
              <a:solidFill>
                <a:schemeClr val="tx1"/>
              </a:solidFill>
            </a:rPr>
            <a:t>System Evaluation Framework</a:t>
          </a:r>
        </a:p>
      </dsp:txBody>
      <dsp:txXfrm>
        <a:off x="4176419" y="3704484"/>
        <a:ext cx="1286327" cy="840126"/>
      </dsp:txXfrm>
    </dsp:sp>
    <dsp:sp modelId="{1CF0913B-7792-4D40-9E8E-CDAE0E24DA96}">
      <dsp:nvSpPr>
        <dsp:cNvPr id="0" name=""/>
        <dsp:cNvSpPr/>
      </dsp:nvSpPr>
      <dsp:spPr>
        <a:xfrm>
          <a:off x="6587423" y="893461"/>
          <a:ext cx="2610277" cy="356960"/>
        </a:xfrm>
        <a:custGeom>
          <a:avLst/>
          <a:gdLst/>
          <a:ahLst/>
          <a:cxnLst/>
          <a:rect l="0" t="0" r="0" b="0"/>
          <a:pathLst>
            <a:path>
              <a:moveTo>
                <a:pt x="0" y="0"/>
              </a:moveTo>
              <a:lnTo>
                <a:pt x="0" y="178480"/>
              </a:lnTo>
              <a:lnTo>
                <a:pt x="2610277" y="178480"/>
              </a:lnTo>
              <a:lnTo>
                <a:pt x="2610277" y="3569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D6EB87A-2958-436B-AF09-77771839751C}">
      <dsp:nvSpPr>
        <dsp:cNvPr id="0" name=""/>
        <dsp:cNvSpPr/>
      </dsp:nvSpPr>
      <dsp:spPr>
        <a:xfrm>
          <a:off x="8528399" y="1250422"/>
          <a:ext cx="1338603" cy="8924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u="sng" kern="1200" dirty="0">
              <a:solidFill>
                <a:schemeClr val="tx1"/>
              </a:solidFill>
            </a:rPr>
            <a:t>SEN, Early Learning &amp; Childcare, RAISE </a:t>
          </a:r>
          <a:endParaRPr lang="en-US" sz="1100" b="0" kern="1200" dirty="0">
            <a:solidFill>
              <a:schemeClr val="tx1"/>
            </a:solidFill>
          </a:endParaRPr>
        </a:p>
      </dsp:txBody>
      <dsp:txXfrm>
        <a:off x="8554537" y="1276560"/>
        <a:ext cx="1286327" cy="840126"/>
      </dsp:txXfrm>
    </dsp:sp>
    <dsp:sp modelId="{8AF56B3C-65E3-4303-8ADC-6B45446A8703}">
      <dsp:nvSpPr>
        <dsp:cNvPr id="0" name=""/>
        <dsp:cNvSpPr/>
      </dsp:nvSpPr>
      <dsp:spPr>
        <a:xfrm>
          <a:off x="8327608" y="2142825"/>
          <a:ext cx="870092" cy="356960"/>
        </a:xfrm>
        <a:custGeom>
          <a:avLst/>
          <a:gdLst/>
          <a:ahLst/>
          <a:cxnLst/>
          <a:rect l="0" t="0" r="0" b="0"/>
          <a:pathLst>
            <a:path>
              <a:moveTo>
                <a:pt x="870092" y="0"/>
              </a:moveTo>
              <a:lnTo>
                <a:pt x="870092" y="178480"/>
              </a:lnTo>
              <a:lnTo>
                <a:pt x="0" y="178480"/>
              </a:lnTo>
              <a:lnTo>
                <a:pt x="0" y="3569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A370304-6ED6-45B1-BB6E-55153175406E}">
      <dsp:nvSpPr>
        <dsp:cNvPr id="0" name=""/>
        <dsp:cNvSpPr/>
      </dsp:nvSpPr>
      <dsp:spPr>
        <a:xfrm>
          <a:off x="7658306" y="2499785"/>
          <a:ext cx="1338603" cy="8924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u="sng" kern="1200" dirty="0">
              <a:solidFill>
                <a:schemeClr val="tx1"/>
              </a:solidFill>
            </a:rPr>
            <a:t>RAISE </a:t>
          </a:r>
        </a:p>
        <a:p>
          <a:pPr marL="0" lvl="0" indent="0" algn="ctr" defTabSz="488950">
            <a:lnSpc>
              <a:spcPct val="90000"/>
            </a:lnSpc>
            <a:spcBef>
              <a:spcPct val="0"/>
            </a:spcBef>
            <a:spcAft>
              <a:spcPct val="35000"/>
            </a:spcAft>
            <a:buNone/>
          </a:pPr>
          <a:endParaRPr lang="en-GB" sz="1100" b="0" kern="1200" dirty="0">
            <a:solidFill>
              <a:schemeClr val="tx1"/>
            </a:solidFill>
          </a:endParaRPr>
        </a:p>
      </dsp:txBody>
      <dsp:txXfrm>
        <a:off x="7684444" y="2525923"/>
        <a:ext cx="1286327" cy="840126"/>
      </dsp:txXfrm>
    </dsp:sp>
    <dsp:sp modelId="{1A1E6ED2-5A97-46F0-AFE5-48B6B1CB4BB4}">
      <dsp:nvSpPr>
        <dsp:cNvPr id="0" name=""/>
        <dsp:cNvSpPr/>
      </dsp:nvSpPr>
      <dsp:spPr>
        <a:xfrm>
          <a:off x="9197701" y="2142825"/>
          <a:ext cx="870092" cy="356960"/>
        </a:xfrm>
        <a:custGeom>
          <a:avLst/>
          <a:gdLst/>
          <a:ahLst/>
          <a:cxnLst/>
          <a:rect l="0" t="0" r="0" b="0"/>
          <a:pathLst>
            <a:path>
              <a:moveTo>
                <a:pt x="0" y="0"/>
              </a:moveTo>
              <a:lnTo>
                <a:pt x="0" y="178480"/>
              </a:lnTo>
              <a:lnTo>
                <a:pt x="870092" y="178480"/>
              </a:lnTo>
              <a:lnTo>
                <a:pt x="870092" y="3569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1FE092C-C1CD-4F92-B8BE-7DA12CE9F208}">
      <dsp:nvSpPr>
        <dsp:cNvPr id="0" name=""/>
        <dsp:cNvSpPr/>
      </dsp:nvSpPr>
      <dsp:spPr>
        <a:xfrm>
          <a:off x="9398491" y="2499785"/>
          <a:ext cx="1338603" cy="892402"/>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u="sng" kern="1200" dirty="0">
              <a:solidFill>
                <a:schemeClr val="tx1"/>
              </a:solidFill>
            </a:rPr>
            <a:t>SEN, Early Learning &amp; Childcare</a:t>
          </a:r>
        </a:p>
        <a:p>
          <a:pPr marL="0" lvl="0" indent="0" algn="ctr" defTabSz="488950">
            <a:lnSpc>
              <a:spcPct val="90000"/>
            </a:lnSpc>
            <a:spcBef>
              <a:spcPct val="0"/>
            </a:spcBef>
            <a:spcAft>
              <a:spcPct val="35000"/>
            </a:spcAft>
            <a:buNone/>
          </a:pPr>
          <a:endParaRPr lang="en-GB" sz="1100" b="0" kern="1200" dirty="0">
            <a:solidFill>
              <a:schemeClr val="tx1"/>
            </a:solidFill>
          </a:endParaRPr>
        </a:p>
      </dsp:txBody>
      <dsp:txXfrm>
        <a:off x="9424629" y="2525923"/>
        <a:ext cx="1286327" cy="840126"/>
      </dsp:txXfrm>
    </dsp:sp>
    <dsp:sp modelId="{9D4F66FE-8F83-4790-B165-08F9004E1DFD}">
      <dsp:nvSpPr>
        <dsp:cNvPr id="0" name=""/>
        <dsp:cNvSpPr/>
      </dsp:nvSpPr>
      <dsp:spPr>
        <a:xfrm>
          <a:off x="10022073" y="3392188"/>
          <a:ext cx="91440" cy="356960"/>
        </a:xfrm>
        <a:custGeom>
          <a:avLst/>
          <a:gdLst/>
          <a:ahLst/>
          <a:cxnLst/>
          <a:rect l="0" t="0" r="0" b="0"/>
          <a:pathLst>
            <a:path>
              <a:moveTo>
                <a:pt x="45720" y="0"/>
              </a:moveTo>
              <a:lnTo>
                <a:pt x="45720" y="3569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95C30FC-FF4E-451B-A16C-6745758C09CC}">
      <dsp:nvSpPr>
        <dsp:cNvPr id="0" name=""/>
        <dsp:cNvSpPr/>
      </dsp:nvSpPr>
      <dsp:spPr>
        <a:xfrm>
          <a:off x="9398491" y="3749149"/>
          <a:ext cx="1338603" cy="892402"/>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u="sng" kern="1200" dirty="0">
              <a:solidFill>
                <a:schemeClr val="tx1"/>
              </a:solidFill>
            </a:rPr>
            <a:t>SEN, Early Learning &amp; Childcare</a:t>
          </a:r>
          <a:endParaRPr lang="en-GB" sz="1100" b="0" kern="1200" dirty="0">
            <a:solidFill>
              <a:schemeClr val="tx1"/>
            </a:solidFill>
          </a:endParaRPr>
        </a:p>
      </dsp:txBody>
      <dsp:txXfrm>
        <a:off x="9424629" y="3775287"/>
        <a:ext cx="1286327" cy="8401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A59451-41D6-468F-819A-402985E15780}">
      <dsp:nvSpPr>
        <dsp:cNvPr id="0" name=""/>
        <dsp:cNvSpPr/>
      </dsp:nvSpPr>
      <dsp:spPr>
        <a:xfrm>
          <a:off x="0" y="2376"/>
          <a:ext cx="550984" cy="114297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n-GB" sz="1100" b="1" kern="1200" dirty="0">
              <a:solidFill>
                <a:schemeClr val="tx1"/>
              </a:solidFill>
            </a:rPr>
            <a:t>Grade 6</a:t>
          </a:r>
        </a:p>
      </dsp:txBody>
      <dsp:txXfrm>
        <a:off x="0" y="2376"/>
        <a:ext cx="550984" cy="1142979"/>
      </dsp:txXfrm>
    </dsp:sp>
    <dsp:sp modelId="{26BF2B9E-0E49-4193-AEDF-5EE87A03FCD0}">
      <dsp:nvSpPr>
        <dsp:cNvPr id="0" name=""/>
        <dsp:cNvSpPr/>
      </dsp:nvSpPr>
      <dsp:spPr>
        <a:xfrm>
          <a:off x="0" y="1202505"/>
          <a:ext cx="550984" cy="114297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n-GB" sz="1100" b="1" kern="1200" dirty="0">
              <a:solidFill>
                <a:schemeClr val="tx1"/>
              </a:solidFill>
            </a:rPr>
            <a:t>Grade 7</a:t>
          </a:r>
        </a:p>
      </dsp:txBody>
      <dsp:txXfrm>
        <a:off x="0" y="1202505"/>
        <a:ext cx="550984" cy="1142979"/>
      </dsp:txXfrm>
    </dsp:sp>
    <dsp:sp modelId="{FD8356B5-D0D4-4265-95DF-63E2090C010E}">
      <dsp:nvSpPr>
        <dsp:cNvPr id="0" name=""/>
        <dsp:cNvSpPr/>
      </dsp:nvSpPr>
      <dsp:spPr>
        <a:xfrm>
          <a:off x="0" y="2402633"/>
          <a:ext cx="550984" cy="114297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n-GB" sz="1100" b="1" kern="1200" dirty="0">
              <a:solidFill>
                <a:schemeClr val="tx1"/>
              </a:solidFill>
            </a:rPr>
            <a:t>DP</a:t>
          </a:r>
        </a:p>
      </dsp:txBody>
      <dsp:txXfrm>
        <a:off x="0" y="2402633"/>
        <a:ext cx="550984" cy="1142979"/>
      </dsp:txXfrm>
    </dsp:sp>
    <dsp:sp modelId="{B2E4FB4F-FC89-4917-BE2D-4E3A5170872A}">
      <dsp:nvSpPr>
        <dsp:cNvPr id="0" name=""/>
        <dsp:cNvSpPr/>
      </dsp:nvSpPr>
      <dsp:spPr>
        <a:xfrm>
          <a:off x="0" y="3602762"/>
          <a:ext cx="550984" cy="114297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chemeClr val="tx1"/>
              </a:solidFill>
            </a:rPr>
            <a:t>AS</a:t>
          </a:r>
          <a:endParaRPr lang="en-GB" sz="1100" b="1" kern="1200" dirty="0">
            <a:solidFill>
              <a:schemeClr val="tx1"/>
            </a:solidFill>
          </a:endParaRPr>
        </a:p>
      </dsp:txBody>
      <dsp:txXfrm>
        <a:off x="0" y="3602762"/>
        <a:ext cx="550984" cy="114297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FBA60F-A80D-48DA-8600-E1DB6AE69786}">
      <dsp:nvSpPr>
        <dsp:cNvPr id="0" name=""/>
        <dsp:cNvSpPr/>
      </dsp:nvSpPr>
      <dsp:spPr>
        <a:xfrm>
          <a:off x="3236" y="778276"/>
          <a:ext cx="3155321" cy="1087947"/>
        </a:xfrm>
        <a:prstGeom prst="rect">
          <a:avLst/>
        </a:prstGeom>
        <a:solidFill>
          <a:srgbClr val="00206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a:t>Government Departments</a:t>
          </a:r>
          <a:endParaRPr lang="en-GB" sz="3000" kern="1200"/>
        </a:p>
      </dsp:txBody>
      <dsp:txXfrm>
        <a:off x="3236" y="778276"/>
        <a:ext cx="3155321" cy="1087947"/>
      </dsp:txXfrm>
    </dsp:sp>
    <dsp:sp modelId="{A9279F03-A064-42B0-B183-734458ABA7C8}">
      <dsp:nvSpPr>
        <dsp:cNvPr id="0" name=""/>
        <dsp:cNvSpPr/>
      </dsp:nvSpPr>
      <dsp:spPr>
        <a:xfrm>
          <a:off x="3236" y="1866224"/>
          <a:ext cx="3155321" cy="2774165"/>
        </a:xfrm>
        <a:prstGeom prst="rect">
          <a:avLst/>
        </a:prstGeom>
        <a:solidFill>
          <a:srgbClr val="AEC627">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Economy</a:t>
          </a:r>
          <a:endParaRPr lang="en-GB" sz="2600" kern="1200" dirty="0"/>
        </a:p>
        <a:p>
          <a:pPr marL="228600" lvl="1" indent="-228600" algn="l" defTabSz="1155700">
            <a:lnSpc>
              <a:spcPct val="90000"/>
            </a:lnSpc>
            <a:spcBef>
              <a:spcPct val="0"/>
            </a:spcBef>
            <a:spcAft>
              <a:spcPct val="15000"/>
            </a:spcAft>
            <a:buChar char="•"/>
          </a:pPr>
          <a:r>
            <a:rPr lang="en-US" sz="2600" kern="1200" dirty="0"/>
            <a:t>Health</a:t>
          </a:r>
          <a:endParaRPr lang="en-GB" sz="2600" kern="1200" dirty="0"/>
        </a:p>
        <a:p>
          <a:pPr marL="228600" lvl="1" indent="-228600" algn="l" defTabSz="1155700">
            <a:lnSpc>
              <a:spcPct val="90000"/>
            </a:lnSpc>
            <a:spcBef>
              <a:spcPct val="0"/>
            </a:spcBef>
            <a:spcAft>
              <a:spcPct val="15000"/>
            </a:spcAft>
            <a:buChar char="•"/>
          </a:pPr>
          <a:r>
            <a:rPr lang="en-US" sz="2600" kern="1200" dirty="0"/>
            <a:t>Communities</a:t>
          </a:r>
          <a:endParaRPr lang="en-GB" sz="2600" kern="1200" dirty="0"/>
        </a:p>
        <a:p>
          <a:pPr marL="228600" lvl="1" indent="-228600" algn="l" defTabSz="1155700">
            <a:lnSpc>
              <a:spcPct val="90000"/>
            </a:lnSpc>
            <a:spcBef>
              <a:spcPct val="0"/>
            </a:spcBef>
            <a:spcAft>
              <a:spcPct val="15000"/>
            </a:spcAft>
            <a:buChar char="•"/>
          </a:pPr>
          <a:r>
            <a:rPr lang="en-US" sz="2600" kern="1200" dirty="0"/>
            <a:t>TEO</a:t>
          </a:r>
          <a:endParaRPr lang="en-GB" sz="2600" kern="1200" dirty="0"/>
        </a:p>
      </dsp:txBody>
      <dsp:txXfrm>
        <a:off x="3236" y="1866224"/>
        <a:ext cx="3155321" cy="2774165"/>
      </dsp:txXfrm>
    </dsp:sp>
    <dsp:sp modelId="{FA8C922F-F85D-48E3-AACB-9A022EABF55B}">
      <dsp:nvSpPr>
        <dsp:cNvPr id="0" name=""/>
        <dsp:cNvSpPr/>
      </dsp:nvSpPr>
      <dsp:spPr>
        <a:xfrm>
          <a:off x="3600303" y="778276"/>
          <a:ext cx="3155321" cy="1087947"/>
        </a:xfrm>
        <a:prstGeom prst="rect">
          <a:avLst/>
        </a:prstGeom>
        <a:solidFill>
          <a:srgbClr val="00206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a:t>Research and Data Bodies</a:t>
          </a:r>
          <a:endParaRPr lang="en-GB" sz="3000" kern="1200"/>
        </a:p>
      </dsp:txBody>
      <dsp:txXfrm>
        <a:off x="3600303" y="778276"/>
        <a:ext cx="3155321" cy="1087947"/>
      </dsp:txXfrm>
    </dsp:sp>
    <dsp:sp modelId="{D7BEB97E-CF70-4E99-BADC-E456BF8548CA}">
      <dsp:nvSpPr>
        <dsp:cNvPr id="0" name=""/>
        <dsp:cNvSpPr/>
      </dsp:nvSpPr>
      <dsp:spPr>
        <a:xfrm>
          <a:off x="3600303" y="1866224"/>
          <a:ext cx="3155321" cy="2774165"/>
        </a:xfrm>
        <a:prstGeom prst="rect">
          <a:avLst/>
        </a:prstGeom>
        <a:solidFill>
          <a:srgbClr val="AEC627">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NISRA</a:t>
          </a:r>
          <a:endParaRPr lang="en-GB" sz="2600" kern="1200" dirty="0"/>
        </a:p>
        <a:p>
          <a:pPr marL="228600" lvl="1" indent="-228600" algn="l" defTabSz="1155700">
            <a:lnSpc>
              <a:spcPct val="90000"/>
            </a:lnSpc>
            <a:spcBef>
              <a:spcPct val="0"/>
            </a:spcBef>
            <a:spcAft>
              <a:spcPct val="15000"/>
            </a:spcAft>
            <a:buChar char="•"/>
          </a:pPr>
          <a:r>
            <a:rPr lang="en-US" sz="2600" kern="1200" dirty="0"/>
            <a:t>ONS</a:t>
          </a:r>
          <a:endParaRPr lang="en-GB" sz="2600" kern="1200" dirty="0"/>
        </a:p>
        <a:p>
          <a:pPr marL="228600" lvl="1" indent="-228600" algn="l" defTabSz="1155700">
            <a:lnSpc>
              <a:spcPct val="90000"/>
            </a:lnSpc>
            <a:spcBef>
              <a:spcPct val="0"/>
            </a:spcBef>
            <a:spcAft>
              <a:spcPct val="15000"/>
            </a:spcAft>
            <a:buChar char="•"/>
          </a:pPr>
          <a:r>
            <a:rPr lang="en-US" sz="2600" kern="1200" dirty="0"/>
            <a:t>OSR</a:t>
          </a:r>
          <a:endParaRPr lang="en-GB" sz="2600" kern="1200" dirty="0"/>
        </a:p>
      </dsp:txBody>
      <dsp:txXfrm>
        <a:off x="3600303" y="1866224"/>
        <a:ext cx="3155321" cy="2774165"/>
      </dsp:txXfrm>
    </dsp:sp>
    <dsp:sp modelId="{34EA22E3-63D2-4B8F-908C-EEA4AE7D00BD}">
      <dsp:nvSpPr>
        <dsp:cNvPr id="0" name=""/>
        <dsp:cNvSpPr/>
      </dsp:nvSpPr>
      <dsp:spPr>
        <a:xfrm>
          <a:off x="7197369" y="778276"/>
          <a:ext cx="3155321" cy="1087947"/>
        </a:xfrm>
        <a:prstGeom prst="rect">
          <a:avLst/>
        </a:prstGeom>
        <a:solidFill>
          <a:srgbClr val="00206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a:t>Education and Skills Providers</a:t>
          </a:r>
          <a:endParaRPr lang="en-GB" sz="3000" kern="1200"/>
        </a:p>
      </dsp:txBody>
      <dsp:txXfrm>
        <a:off x="7197369" y="778276"/>
        <a:ext cx="3155321" cy="1087947"/>
      </dsp:txXfrm>
    </dsp:sp>
    <dsp:sp modelId="{832CC92F-611E-4F37-8B52-EF356253E60F}">
      <dsp:nvSpPr>
        <dsp:cNvPr id="0" name=""/>
        <dsp:cNvSpPr/>
      </dsp:nvSpPr>
      <dsp:spPr>
        <a:xfrm>
          <a:off x="7197369" y="1866224"/>
          <a:ext cx="3155321" cy="2774165"/>
        </a:xfrm>
        <a:prstGeom prst="rect">
          <a:avLst/>
        </a:prstGeom>
        <a:solidFill>
          <a:srgbClr val="AEC627">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Education Authority</a:t>
          </a:r>
          <a:endParaRPr lang="en-GB" sz="2600" kern="1200" dirty="0"/>
        </a:p>
        <a:p>
          <a:pPr marL="228600" lvl="1" indent="-228600" algn="l" defTabSz="1155700">
            <a:lnSpc>
              <a:spcPct val="90000"/>
            </a:lnSpc>
            <a:spcBef>
              <a:spcPct val="0"/>
            </a:spcBef>
            <a:spcAft>
              <a:spcPct val="15000"/>
            </a:spcAft>
            <a:buChar char="•"/>
          </a:pPr>
          <a:r>
            <a:rPr lang="en-US" sz="2600" kern="1200" dirty="0"/>
            <a:t>CCMS</a:t>
          </a:r>
          <a:endParaRPr lang="en-GB" sz="2600" kern="1200" dirty="0"/>
        </a:p>
        <a:p>
          <a:pPr marL="228600" lvl="1" indent="-228600" algn="l" defTabSz="1155700">
            <a:lnSpc>
              <a:spcPct val="90000"/>
            </a:lnSpc>
            <a:spcBef>
              <a:spcPct val="0"/>
            </a:spcBef>
            <a:spcAft>
              <a:spcPct val="15000"/>
            </a:spcAft>
            <a:buChar char="•"/>
          </a:pPr>
          <a:r>
            <a:rPr lang="en-US" sz="2600" kern="1200" dirty="0"/>
            <a:t>CCEA</a:t>
          </a:r>
          <a:endParaRPr lang="en-GB" sz="2600" kern="1200" dirty="0"/>
        </a:p>
        <a:p>
          <a:pPr marL="228600" lvl="1" indent="-228600" algn="l" defTabSz="1155700">
            <a:lnSpc>
              <a:spcPct val="90000"/>
            </a:lnSpc>
            <a:spcBef>
              <a:spcPct val="0"/>
            </a:spcBef>
            <a:spcAft>
              <a:spcPct val="15000"/>
            </a:spcAft>
            <a:buChar char="•"/>
          </a:pPr>
          <a:r>
            <a:rPr lang="en-US" sz="2600" kern="1200" dirty="0"/>
            <a:t>GTCNI</a:t>
          </a:r>
          <a:endParaRPr lang="en-GB" sz="2600" kern="1200" dirty="0"/>
        </a:p>
        <a:p>
          <a:pPr marL="228600" lvl="1" indent="-228600" algn="l" defTabSz="1155700">
            <a:lnSpc>
              <a:spcPct val="90000"/>
            </a:lnSpc>
            <a:spcBef>
              <a:spcPct val="0"/>
            </a:spcBef>
            <a:spcAft>
              <a:spcPct val="15000"/>
            </a:spcAft>
            <a:buChar char="•"/>
          </a:pPr>
          <a:r>
            <a:rPr lang="en-US" sz="2600" kern="1200" dirty="0"/>
            <a:t>NICIE</a:t>
          </a:r>
          <a:endParaRPr lang="en-GB" sz="2600" kern="1200" dirty="0"/>
        </a:p>
      </dsp:txBody>
      <dsp:txXfrm>
        <a:off x="7197369" y="1866224"/>
        <a:ext cx="3155321" cy="277416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5.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64E6D2-1B6D-4A18-9106-F984CBB4476D}" type="datetimeFigureOut">
              <a:rPr lang="en-GB" smtClean="0"/>
              <a:t>07/10/2026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7975F6-22D7-4E10-9398-DD7457D413FD}" type="slidenum">
              <a:rPr lang="en-GB" smtClean="0"/>
              <a:t>‹#›</a:t>
            </a:fld>
            <a:endParaRPr lang="en-GB"/>
          </a:p>
        </p:txBody>
      </p:sp>
    </p:spTree>
    <p:extLst>
      <p:ext uri="{BB962C8B-B14F-4D97-AF65-F5344CB8AC3E}">
        <p14:creationId xmlns:p14="http://schemas.microsoft.com/office/powerpoint/2010/main" val="3990546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7975F6-22D7-4E10-9398-DD7457D413FD}" type="slidenum">
              <a:rPr lang="en-GB" smtClean="0"/>
              <a:t>18</a:t>
            </a:fld>
            <a:endParaRPr lang="en-GB"/>
          </a:p>
        </p:txBody>
      </p:sp>
    </p:spTree>
    <p:extLst>
      <p:ext uri="{BB962C8B-B14F-4D97-AF65-F5344CB8AC3E}">
        <p14:creationId xmlns:p14="http://schemas.microsoft.com/office/powerpoint/2010/main" val="37021380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4939257"/>
            <a:ext cx="5898630" cy="480373"/>
          </a:xfrm>
        </p:spPr>
        <p:txBody>
          <a:bodyPr vert="horz" lIns="91440" tIns="45720" rIns="91440" bIns="45720" rtlCol="0" anchor="t">
            <a:normAutofit/>
          </a:bodyPr>
          <a:lstStyle>
            <a:lvl1pPr>
              <a:defRPr lang="en-US" dirty="0"/>
            </a:lvl1pPr>
          </a:lstStyle>
          <a:p>
            <a:pPr lvl="0"/>
            <a:r>
              <a:rPr lang="en-US"/>
              <a:t>Click to edit Master subtitle style</a:t>
            </a:r>
            <a:endParaRPr lang="en-US" dirty="0"/>
          </a:p>
        </p:txBody>
      </p:sp>
      <p:sp>
        <p:nvSpPr>
          <p:cNvPr id="6" name="Picture Placeholder 10">
            <a:extLst>
              <a:ext uri="{FF2B5EF4-FFF2-40B4-BE49-F238E27FC236}">
                <a16:creationId xmlns:a16="http://schemas.microsoft.com/office/drawing/2014/main" id="{C58F7861-05FC-CC70-0C94-F3BAE39E54EB}"/>
              </a:ext>
            </a:extLst>
          </p:cNvPr>
          <p:cNvSpPr>
            <a:spLocks noGrp="1"/>
          </p:cNvSpPr>
          <p:nvPr>
            <p:ph type="pic" sz="quarter" idx="13" hasCustomPrompt="1"/>
          </p:nvPr>
        </p:nvSpPr>
        <p:spPr>
          <a:xfrm>
            <a:off x="0" y="-1"/>
            <a:ext cx="12192000" cy="4784036"/>
          </a:xfrm>
          <a:blipFill>
            <a:blip r:embed="rId2">
              <a:alphaModFix amt="70000"/>
            </a:blip>
            <a:stretch>
              <a:fillRect/>
            </a:stretch>
          </a:blipFill>
        </p:spPr>
        <p:txBody>
          <a:bodyPr/>
          <a:lstStyle>
            <a:lvl1pPr>
              <a:defRPr/>
            </a:lvl1pPr>
          </a:lstStyle>
          <a:p>
            <a:r>
              <a:rPr lang="en-US" dirty="0"/>
              <a:t> </a:t>
            </a:r>
          </a:p>
        </p:txBody>
      </p:sp>
      <p:sp>
        <p:nvSpPr>
          <p:cNvPr id="5" name="Footer Placeholder 4">
            <a:extLst>
              <a:ext uri="{FF2B5EF4-FFF2-40B4-BE49-F238E27FC236}">
                <a16:creationId xmlns:a16="http://schemas.microsoft.com/office/drawing/2014/main" id="{FDEC7B0B-C375-9D64-1424-3B07B71AF1FE}"/>
              </a:ext>
            </a:extLst>
          </p:cNvPr>
          <p:cNvSpPr>
            <a:spLocks noGrp="1"/>
          </p:cNvSpPr>
          <p:nvPr>
            <p:ph type="ftr" sz="quarter" idx="15"/>
          </p:nvPr>
        </p:nvSpPr>
        <p:spPr>
          <a:xfrm>
            <a:off x="6205927" y="4939715"/>
            <a:ext cx="4420031" cy="479458"/>
          </a:xfrm>
        </p:spPr>
        <p:txBody>
          <a:bodyPr anchor="t"/>
          <a:lstStyle>
            <a:lvl1pPr>
              <a:defRPr sz="1400"/>
            </a:lvl1pPr>
          </a:lstStyle>
          <a:p>
            <a:endParaRPr lang="en-GB"/>
          </a:p>
        </p:txBody>
      </p:sp>
      <p:sp>
        <p:nvSpPr>
          <p:cNvPr id="8" name="Slide Number Placeholder 7">
            <a:extLst>
              <a:ext uri="{FF2B5EF4-FFF2-40B4-BE49-F238E27FC236}">
                <a16:creationId xmlns:a16="http://schemas.microsoft.com/office/drawing/2014/main" id="{A9117021-C08A-0E4F-5F64-FC1A870E4815}"/>
              </a:ext>
            </a:extLst>
          </p:cNvPr>
          <p:cNvSpPr>
            <a:spLocks noGrp="1"/>
          </p:cNvSpPr>
          <p:nvPr>
            <p:ph type="sldNum" sz="quarter" idx="16"/>
          </p:nvPr>
        </p:nvSpPr>
        <p:spPr>
          <a:xfrm>
            <a:off x="11762792" y="4939257"/>
            <a:ext cx="429207" cy="365125"/>
          </a:xfrm>
        </p:spPr>
        <p:txBody>
          <a:bodyPr/>
          <a:lstStyle/>
          <a:p>
            <a:fld id="{8B1DD835-29CA-4165-B3AF-F61833F456E7}" type="slidenum">
              <a:rPr lang="en-GB" smtClean="0"/>
              <a:t>‹#›</a:t>
            </a:fld>
            <a:endParaRPr lang="en-GB"/>
          </a:p>
        </p:txBody>
      </p:sp>
      <p:pic>
        <p:nvPicPr>
          <p:cNvPr id="12" name="Graphic 11">
            <a:extLst>
              <a:ext uri="{FF2B5EF4-FFF2-40B4-BE49-F238E27FC236}">
                <a16:creationId xmlns:a16="http://schemas.microsoft.com/office/drawing/2014/main" id="{9001D668-DD9C-F5B4-B191-51BDD0B308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3035" y="5873424"/>
            <a:ext cx="1005840" cy="1005840"/>
          </a:xfrm>
          <a:prstGeom prst="rect">
            <a:avLst/>
          </a:prstGeom>
        </p:spPr>
      </p:pic>
      <p:sp>
        <p:nvSpPr>
          <p:cNvPr id="4" name="Title 3">
            <a:extLst>
              <a:ext uri="{FF2B5EF4-FFF2-40B4-BE49-F238E27FC236}">
                <a16:creationId xmlns:a16="http://schemas.microsoft.com/office/drawing/2014/main" id="{009A08CF-24F0-EC7D-277D-CB831E7E7930}"/>
              </a:ext>
            </a:extLst>
          </p:cNvPr>
          <p:cNvSpPr>
            <a:spLocks noGrp="1"/>
          </p:cNvSpPr>
          <p:nvPr>
            <p:ph type="title"/>
          </p:nvPr>
        </p:nvSpPr>
        <p:spPr>
          <a:xfrm>
            <a:off x="-19847" y="5718869"/>
            <a:ext cx="5916168" cy="1143000"/>
          </a:xfrm>
        </p:spPr>
        <p:txBody>
          <a:bodyPr anchor="b">
            <a:normAutofit/>
          </a:bodyPr>
          <a:lstStyle>
            <a:lvl1pPr>
              <a:lnSpc>
                <a:spcPct val="60000"/>
              </a:lnSpc>
              <a:defRPr sz="5200"/>
            </a:lvl1pPr>
          </a:lstStyle>
          <a:p>
            <a:r>
              <a:rPr lang="en-US"/>
              <a:t>Click to edit Master title style</a:t>
            </a:r>
            <a:endParaRPr lang="en-US" dirty="0"/>
          </a:p>
        </p:txBody>
      </p:sp>
    </p:spTree>
    <p:extLst>
      <p:ext uri="{BB962C8B-B14F-4D97-AF65-F5344CB8AC3E}">
        <p14:creationId xmlns:p14="http://schemas.microsoft.com/office/powerpoint/2010/main" val="69962100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406F310-2B8D-3C32-560C-686817E6B487}"/>
              </a:ext>
            </a:extLst>
          </p:cNvPr>
          <p:cNvSpPr>
            <a:spLocks noGrp="1"/>
          </p:cNvSpPr>
          <p:nvPr>
            <p:ph type="title"/>
          </p:nvPr>
        </p:nvSpPr>
        <p:spPr>
          <a:xfrm>
            <a:off x="516249" y="1012175"/>
            <a:ext cx="11113008" cy="849793"/>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7" name="Footer Placeholder 6">
            <a:extLst>
              <a:ext uri="{FF2B5EF4-FFF2-40B4-BE49-F238E27FC236}">
                <a16:creationId xmlns:a16="http://schemas.microsoft.com/office/drawing/2014/main" id="{64FD1A6D-2D8E-1FD1-C1AC-CB5E9D5A15CD}"/>
              </a:ext>
            </a:extLst>
          </p:cNvPr>
          <p:cNvSpPr>
            <a:spLocks noGrp="1"/>
          </p:cNvSpPr>
          <p:nvPr>
            <p:ph type="ftr" sz="quarter" idx="11"/>
          </p:nvPr>
        </p:nvSpPr>
        <p:spPr>
          <a:xfrm>
            <a:off x="542375" y="110364"/>
            <a:ext cx="5276852" cy="365125"/>
          </a:xfrm>
        </p:spPr>
        <p:txBody>
          <a:bodyPr/>
          <a:lstStyle/>
          <a:p>
            <a:endParaRPr lang="en-GB"/>
          </a:p>
        </p:txBody>
      </p:sp>
      <p:sp>
        <p:nvSpPr>
          <p:cNvPr id="2" name="Date Placeholder 1">
            <a:extLst>
              <a:ext uri="{FF2B5EF4-FFF2-40B4-BE49-F238E27FC236}">
                <a16:creationId xmlns:a16="http://schemas.microsoft.com/office/drawing/2014/main" id="{1FADE430-EE65-B675-F031-7651DE9D69AC}"/>
              </a:ext>
            </a:extLst>
          </p:cNvPr>
          <p:cNvSpPr>
            <a:spLocks noGrp="1"/>
          </p:cNvSpPr>
          <p:nvPr>
            <p:ph type="dt" sz="half" idx="10"/>
          </p:nvPr>
        </p:nvSpPr>
        <p:spPr/>
        <p:txBody>
          <a:bodyPr/>
          <a:lstStyle/>
          <a:p>
            <a:fld id="{6ACBD3A2-E0BF-4243-BAC7-D949C91AFD94}" type="datetimeFigureOut">
              <a:rPr lang="en-GB" smtClean="0"/>
              <a:t>07/10/2026</a:t>
            </a:fld>
            <a:endParaRPr lang="en-GB"/>
          </a:p>
        </p:txBody>
      </p:sp>
      <p:sp>
        <p:nvSpPr>
          <p:cNvPr id="9" name="Slide Number Placeholder 8">
            <a:extLst>
              <a:ext uri="{FF2B5EF4-FFF2-40B4-BE49-F238E27FC236}">
                <a16:creationId xmlns:a16="http://schemas.microsoft.com/office/drawing/2014/main" id="{27305BC9-1670-00D4-5A66-F52444DA9C94}"/>
              </a:ext>
            </a:extLst>
          </p:cNvPr>
          <p:cNvSpPr>
            <a:spLocks noGrp="1"/>
          </p:cNvSpPr>
          <p:nvPr>
            <p:ph type="sldNum" sz="quarter" idx="12"/>
          </p:nvPr>
        </p:nvSpPr>
        <p:spPr>
          <a:xfrm>
            <a:off x="11123959" y="104649"/>
            <a:ext cx="429207" cy="365125"/>
          </a:xfrm>
        </p:spPr>
        <p:txBody>
          <a:bodyPr/>
          <a:lstStyle/>
          <a:p>
            <a:fld id="{8B1DD835-29CA-4165-B3AF-F61833F456E7}" type="slidenum">
              <a:rPr lang="en-GB" smtClean="0"/>
              <a:t>‹#›</a:t>
            </a:fld>
            <a:endParaRPr lang="en-GB"/>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539496" y="2115542"/>
            <a:ext cx="11013670" cy="44515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31354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5457214"/>
            <a:ext cx="4206240" cy="1380744"/>
          </a:xfrm>
        </p:spPr>
        <p:txBody>
          <a:bodyPr vert="horz" lIns="91440" tIns="45720" rIns="91440" bIns="45720" rtlCol="0" anchor="b">
            <a:normAutofit/>
          </a:bodyPr>
          <a:lstStyle>
            <a:lvl1pPr>
              <a:defRPr lang="en-US" dirty="0"/>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096000" y="0"/>
            <a:ext cx="6096000" cy="6858000"/>
          </a:xfrm>
          <a:blipFill>
            <a:blip r:embed="rId2">
              <a:alphaModFix amt="70000"/>
            </a:blip>
            <a:stretch>
              <a:fillRect/>
            </a:stretch>
          </a:blipFill>
        </p:spPr>
        <p:txBody>
          <a:bodyPr/>
          <a:lstStyle>
            <a:lvl1pPr>
              <a:defRPr/>
            </a:lvl1pPr>
          </a:lstStyle>
          <a:p>
            <a:r>
              <a:rPr lang="en-US" dirty="0"/>
              <a:t> </a:t>
            </a:r>
          </a:p>
        </p:txBody>
      </p:sp>
      <p:sp>
        <p:nvSpPr>
          <p:cNvPr id="4" name="Title 3">
            <a:extLst>
              <a:ext uri="{FF2B5EF4-FFF2-40B4-BE49-F238E27FC236}">
                <a16:creationId xmlns:a16="http://schemas.microsoft.com/office/drawing/2014/main" id="{E9134185-2980-312E-60AF-F360D16FB9EB}"/>
              </a:ext>
            </a:extLst>
          </p:cNvPr>
          <p:cNvSpPr>
            <a:spLocks noGrp="1"/>
          </p:cNvSpPr>
          <p:nvPr>
            <p:ph type="title"/>
          </p:nvPr>
        </p:nvSpPr>
        <p:spPr>
          <a:xfrm>
            <a:off x="-18288" y="81290"/>
            <a:ext cx="4654296" cy="3739896"/>
          </a:xfrm>
        </p:spPr>
        <p:txBody>
          <a:bodyPr/>
          <a:lstStyle/>
          <a:p>
            <a:r>
              <a:rPr lang="en-US"/>
              <a:t>Click to edit Master title style</a:t>
            </a:r>
            <a:endParaRPr lang="en-US" dirty="0"/>
          </a:p>
        </p:txBody>
      </p:sp>
    </p:spTree>
    <p:extLst>
      <p:ext uri="{BB962C8B-B14F-4D97-AF65-F5344CB8AC3E}">
        <p14:creationId xmlns:p14="http://schemas.microsoft.com/office/powerpoint/2010/main" val="287345433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 y="6174463"/>
            <a:ext cx="5891134" cy="654839"/>
          </a:xfrm>
        </p:spPr>
        <p:txBody>
          <a:bodyPr vert="horz" lIns="91440" tIns="45720" rIns="91440" bIns="45720" rtlCol="0" anchor="b">
            <a:normAutofit/>
          </a:bodyPr>
          <a:lstStyle>
            <a:lvl1pPr>
              <a:defRPr lang="en-US" dirty="0"/>
            </a:lvl1pPr>
          </a:lstStyle>
          <a:p>
            <a:pPr lvl="0"/>
            <a:r>
              <a:rPr lang="en-US"/>
              <a:t>Click to edit Master subtitle style</a:t>
            </a:r>
            <a:endParaRPr lang="en-US" dirty="0"/>
          </a:p>
        </p:txBody>
      </p:sp>
      <p:pic>
        <p:nvPicPr>
          <p:cNvPr id="7" name="Graphic 6">
            <a:extLst>
              <a:ext uri="{FF2B5EF4-FFF2-40B4-BE49-F238E27FC236}">
                <a16:creationId xmlns:a16="http://schemas.microsoft.com/office/drawing/2014/main" id="{D29E0058-93A2-5291-6ACA-A0430862664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03035" y="5873424"/>
            <a:ext cx="1005840" cy="1005840"/>
          </a:xfrm>
          <a:prstGeom prst="rect">
            <a:avLst/>
          </a:prstGeom>
        </p:spPr>
      </p:pic>
      <p:sp>
        <p:nvSpPr>
          <p:cNvPr id="5" name="Footer Placeholder 4">
            <a:extLst>
              <a:ext uri="{FF2B5EF4-FFF2-40B4-BE49-F238E27FC236}">
                <a16:creationId xmlns:a16="http://schemas.microsoft.com/office/drawing/2014/main" id="{AA3F14EE-EFB3-D2DC-CEAA-621D66627158}"/>
              </a:ext>
            </a:extLst>
          </p:cNvPr>
          <p:cNvSpPr>
            <a:spLocks noGrp="1"/>
          </p:cNvSpPr>
          <p:nvPr>
            <p:ph type="ftr" sz="quarter" idx="11"/>
          </p:nvPr>
        </p:nvSpPr>
        <p:spPr/>
        <p:txBody>
          <a:bodyPr/>
          <a:lstStyle/>
          <a:p>
            <a:endParaRPr lang="en-GB"/>
          </a:p>
        </p:txBody>
      </p:sp>
      <p:sp>
        <p:nvSpPr>
          <p:cNvPr id="4" name="Date Placeholder 3">
            <a:extLst>
              <a:ext uri="{FF2B5EF4-FFF2-40B4-BE49-F238E27FC236}">
                <a16:creationId xmlns:a16="http://schemas.microsoft.com/office/drawing/2014/main" id="{7D33E0DC-DE5C-286F-36BD-6985F4A6C3DB}"/>
              </a:ext>
            </a:extLst>
          </p:cNvPr>
          <p:cNvSpPr>
            <a:spLocks noGrp="1"/>
          </p:cNvSpPr>
          <p:nvPr>
            <p:ph type="dt" sz="half" idx="10"/>
          </p:nvPr>
        </p:nvSpPr>
        <p:spPr/>
        <p:txBody>
          <a:bodyPr/>
          <a:lstStyle/>
          <a:p>
            <a:fld id="{6ACBD3A2-E0BF-4243-BAC7-D949C91AFD94}" type="datetimeFigureOut">
              <a:rPr lang="en-GB" smtClean="0"/>
              <a:t>07/10/2026</a:t>
            </a:fld>
            <a:endParaRPr lang="en-GB"/>
          </a:p>
        </p:txBody>
      </p:sp>
      <p:sp>
        <p:nvSpPr>
          <p:cNvPr id="10" name="Slide Number Placeholder 9">
            <a:extLst>
              <a:ext uri="{FF2B5EF4-FFF2-40B4-BE49-F238E27FC236}">
                <a16:creationId xmlns:a16="http://schemas.microsoft.com/office/drawing/2014/main" id="{1207AF81-9CDB-689F-CE00-62257104ECAA}"/>
              </a:ext>
            </a:extLst>
          </p:cNvPr>
          <p:cNvSpPr>
            <a:spLocks noGrp="1"/>
          </p:cNvSpPr>
          <p:nvPr>
            <p:ph type="sldNum" sz="quarter" idx="12"/>
          </p:nvPr>
        </p:nvSpPr>
        <p:spPr/>
        <p:txBody>
          <a:bodyPr/>
          <a:lstStyle/>
          <a:p>
            <a:fld id="{8B1DD835-29CA-4165-B3AF-F61833F456E7}" type="slidenum">
              <a:rPr lang="en-GB" smtClean="0"/>
              <a:t>‹#›</a:t>
            </a:fld>
            <a:endParaRPr lang="en-GB"/>
          </a:p>
        </p:txBody>
      </p:sp>
      <p:sp>
        <p:nvSpPr>
          <p:cNvPr id="6" name="Title 5">
            <a:extLst>
              <a:ext uri="{FF2B5EF4-FFF2-40B4-BE49-F238E27FC236}">
                <a16:creationId xmlns:a16="http://schemas.microsoft.com/office/drawing/2014/main" id="{570B1373-40A5-190F-BE9F-8FC310F7B0D2}"/>
              </a:ext>
            </a:extLst>
          </p:cNvPr>
          <p:cNvSpPr>
            <a:spLocks noGrp="1"/>
          </p:cNvSpPr>
          <p:nvPr>
            <p:ph type="title"/>
          </p:nvPr>
        </p:nvSpPr>
        <p:spPr>
          <a:xfrm>
            <a:off x="-18288" y="2159632"/>
            <a:ext cx="9683496" cy="3776472"/>
          </a:xfrm>
        </p:spPr>
        <p:txBody>
          <a:bodyPr anchor="b"/>
          <a:lstStyle/>
          <a:p>
            <a:r>
              <a:rPr lang="en-US"/>
              <a:t>Click to edit Master title style</a:t>
            </a:r>
          </a:p>
        </p:txBody>
      </p:sp>
    </p:spTree>
    <p:extLst>
      <p:ext uri="{BB962C8B-B14F-4D97-AF65-F5344CB8AC3E}">
        <p14:creationId xmlns:p14="http://schemas.microsoft.com/office/powerpoint/2010/main" val="64026284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4E7A70C-B49B-5779-BA11-88AE4939E0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377355" y="83125"/>
            <a:ext cx="731520" cy="731520"/>
          </a:xfrm>
          <a:prstGeom prst="rect">
            <a:avLst/>
          </a:prstGeom>
        </p:spPr>
      </p:pic>
      <p:sp>
        <p:nvSpPr>
          <p:cNvPr id="3" name="Title 2">
            <a:extLst>
              <a:ext uri="{FF2B5EF4-FFF2-40B4-BE49-F238E27FC236}">
                <a16:creationId xmlns:a16="http://schemas.microsoft.com/office/drawing/2014/main" id="{68197F50-0DC4-261A-813C-264E7361D716}"/>
              </a:ext>
            </a:extLst>
          </p:cNvPr>
          <p:cNvSpPr>
            <a:spLocks noGrp="1"/>
          </p:cNvSpPr>
          <p:nvPr>
            <p:ph type="title"/>
          </p:nvPr>
        </p:nvSpPr>
        <p:spPr>
          <a:xfrm>
            <a:off x="-18288" y="2184032"/>
            <a:ext cx="8074152" cy="4718304"/>
          </a:xfrm>
        </p:spPr>
        <p:txBody>
          <a:bodyPr anchor="b"/>
          <a:lstStyle/>
          <a:p>
            <a:r>
              <a:rPr lang="en-US"/>
              <a:t>Click to edit Master title style</a:t>
            </a:r>
            <a:endParaRPr lang="en-US" dirty="0"/>
          </a:p>
        </p:txBody>
      </p:sp>
    </p:spTree>
    <p:extLst>
      <p:ext uri="{BB962C8B-B14F-4D97-AF65-F5344CB8AC3E}">
        <p14:creationId xmlns:p14="http://schemas.microsoft.com/office/powerpoint/2010/main" val="116662014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8288" y="82296"/>
            <a:ext cx="8139659" cy="1554480"/>
          </a:xfrm>
        </p:spPr>
        <p:txBody>
          <a:bodyPr anchor="t">
            <a:normAutofit/>
          </a:bodyPr>
          <a:lstStyle>
            <a:lvl1pPr>
              <a:defRPr sz="56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1" y="1896472"/>
            <a:ext cx="8139660" cy="3557904"/>
          </a:xfrm>
        </p:spPr>
        <p:txBody>
          <a:bodyPr>
            <a:normAutofit/>
          </a:bodyPr>
          <a:lstStyle>
            <a:lvl1pPr marL="342900" indent="-3429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Oval 7">
            <a:extLst>
              <a:ext uri="{FF2B5EF4-FFF2-40B4-BE49-F238E27FC236}">
                <a16:creationId xmlns:a16="http://schemas.microsoft.com/office/drawing/2014/main" id="{175C8E38-E957-9E3C-9A05-717C0F009AB9}"/>
              </a:ext>
            </a:extLst>
          </p:cNvPr>
          <p:cNvSpPr/>
          <p:nvPr/>
        </p:nvSpPr>
        <p:spPr>
          <a:xfrm>
            <a:off x="8552512" y="3218512"/>
            <a:ext cx="3557904" cy="3557904"/>
          </a:xfrm>
          <a:prstGeom prst="ellipse">
            <a:avLst/>
          </a:prstGeom>
          <a:no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5">
            <a:extLst>
              <a:ext uri="{FF2B5EF4-FFF2-40B4-BE49-F238E27FC236}">
                <a16:creationId xmlns:a16="http://schemas.microsoft.com/office/drawing/2014/main" id="{01E193C2-09EC-BB41-5A34-007D34EB8B49}"/>
              </a:ext>
            </a:extLst>
          </p:cNvPr>
          <p:cNvSpPr>
            <a:spLocks noGrp="1"/>
          </p:cNvSpPr>
          <p:nvPr>
            <p:ph type="sldNum" sz="quarter" idx="12"/>
          </p:nvPr>
        </p:nvSpPr>
        <p:spPr>
          <a:xfrm>
            <a:off x="11762793" y="100701"/>
            <a:ext cx="429207" cy="365125"/>
          </a:xfrm>
        </p:spPr>
        <p:txBody>
          <a:bodyPr/>
          <a:lstStyle/>
          <a:p>
            <a:fld id="{8B1DD835-29CA-4165-B3AF-F61833F456E7}" type="slidenum">
              <a:rPr lang="en-GB" smtClean="0"/>
              <a:t>‹#›</a:t>
            </a:fld>
            <a:endParaRPr lang="en-GB"/>
          </a:p>
        </p:txBody>
      </p:sp>
    </p:spTree>
    <p:extLst>
      <p:ext uri="{BB962C8B-B14F-4D97-AF65-F5344CB8AC3E}">
        <p14:creationId xmlns:p14="http://schemas.microsoft.com/office/powerpoint/2010/main" val="1216140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66396" y="621792"/>
            <a:ext cx="5386715" cy="1816898"/>
          </a:xfrm>
        </p:spPr>
        <p:txBody>
          <a:bodyPr anchor="t">
            <a:noAutofit/>
          </a:bodyPr>
          <a:lstStyle>
            <a:lvl1pPr>
              <a:defRPr sz="5600"/>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9AC20259-235D-F9C3-3788-C1457976F5AC}"/>
              </a:ext>
            </a:extLst>
          </p:cNvPr>
          <p:cNvSpPr>
            <a:spLocks noGrp="1"/>
          </p:cNvSpPr>
          <p:nvPr>
            <p:ph type="pic" sz="quarter" idx="14" hasCustomPrompt="1"/>
          </p:nvPr>
        </p:nvSpPr>
        <p:spPr>
          <a:xfrm>
            <a:off x="0" y="0"/>
            <a:ext cx="5906642" cy="6858000"/>
          </a:xfrm>
          <a:blipFill>
            <a:blip r:embed="rId2">
              <a:alphaModFix amt="70000"/>
            </a:blip>
            <a:stretch>
              <a:fillRect/>
            </a:stretch>
          </a:blipFill>
        </p:spPr>
        <p:txBody>
          <a:bodyPr/>
          <a:lstStyle>
            <a:lvl1pPr>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6190488" y="110364"/>
            <a:ext cx="5349239" cy="365125"/>
          </a:xfrm>
        </p:spPr>
        <p:txBody>
          <a:bodyPr/>
          <a:lstStyle/>
          <a:p>
            <a:endParaRPr lang="en-GB"/>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762793" y="110364"/>
            <a:ext cx="429207" cy="365125"/>
          </a:xfrm>
        </p:spPr>
        <p:txBody>
          <a:bodyPr/>
          <a:lstStyle/>
          <a:p>
            <a:fld id="{8B1DD835-29CA-4165-B3AF-F61833F456E7}" type="slidenum">
              <a:rPr lang="en-GB" smtClean="0"/>
              <a:t>‹#›</a:t>
            </a:fld>
            <a:endParaRPr lang="en-GB"/>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90488" y="2740228"/>
            <a:ext cx="5906642" cy="4096512"/>
          </a:xfrm>
        </p:spPr>
        <p:txBody>
          <a:bodyPr anchor="b">
            <a:normAutofit/>
          </a:bodyPr>
          <a:lstStyle>
            <a:lvl1pPr marL="342900" indent="-3429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12558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178B15-836F-D50E-D616-40C9373248FF}"/>
              </a:ext>
            </a:extLst>
          </p:cNvPr>
          <p:cNvSpPr>
            <a:spLocks noGrp="1"/>
          </p:cNvSpPr>
          <p:nvPr>
            <p:ph type="title"/>
          </p:nvPr>
        </p:nvSpPr>
        <p:spPr>
          <a:xfrm>
            <a:off x="539645" y="987552"/>
            <a:ext cx="5366480" cy="4044508"/>
          </a:xfrm>
        </p:spPr>
        <p:txBody>
          <a:bodyPr>
            <a:normAutofit/>
          </a:bodyPr>
          <a:lstStyle>
            <a:lvl1pPr>
              <a:defRPr sz="5600"/>
            </a:lvl1pPr>
          </a:lstStyle>
          <a:p>
            <a:r>
              <a:rPr lang="en-US"/>
              <a:t>Click to edit Master title style</a:t>
            </a:r>
            <a:endParaRPr lang="en-US" dirty="0"/>
          </a:p>
        </p:txBody>
      </p:sp>
      <p:sp>
        <p:nvSpPr>
          <p:cNvPr id="3" name="Footer Placeholder 4">
            <a:extLst>
              <a:ext uri="{FF2B5EF4-FFF2-40B4-BE49-F238E27FC236}">
                <a16:creationId xmlns:a16="http://schemas.microsoft.com/office/drawing/2014/main" id="{83A196D4-110B-6911-7AF5-9149D3FFF8BC}"/>
              </a:ext>
            </a:extLst>
          </p:cNvPr>
          <p:cNvSpPr>
            <a:spLocks noGrp="1"/>
          </p:cNvSpPr>
          <p:nvPr>
            <p:ph type="ftr" sz="quarter" idx="11"/>
          </p:nvPr>
        </p:nvSpPr>
        <p:spPr>
          <a:xfrm>
            <a:off x="532150" y="100701"/>
            <a:ext cx="5366480" cy="365125"/>
          </a:xfrm>
        </p:spPr>
        <p:txBody>
          <a:bodyPr/>
          <a:lstStyle/>
          <a:p>
            <a:endParaRPr lang="en-GB"/>
          </a:p>
        </p:txBody>
      </p:sp>
      <p:sp>
        <p:nvSpPr>
          <p:cNvPr id="2" name="Date Placeholder 3">
            <a:extLst>
              <a:ext uri="{FF2B5EF4-FFF2-40B4-BE49-F238E27FC236}">
                <a16:creationId xmlns:a16="http://schemas.microsoft.com/office/drawing/2014/main" id="{A8D9253F-93F3-9EB9-BFA6-49C9461DE0DB}"/>
              </a:ext>
            </a:extLst>
          </p:cNvPr>
          <p:cNvSpPr>
            <a:spLocks noGrp="1"/>
          </p:cNvSpPr>
          <p:nvPr>
            <p:ph type="dt" sz="half" idx="10"/>
          </p:nvPr>
        </p:nvSpPr>
        <p:spPr>
          <a:xfrm>
            <a:off x="6190488" y="100701"/>
            <a:ext cx="2940449" cy="365125"/>
          </a:xfrm>
        </p:spPr>
        <p:txBody>
          <a:bodyPr/>
          <a:lstStyle/>
          <a:p>
            <a:fld id="{6ACBD3A2-E0BF-4243-BAC7-D949C91AFD94}" type="datetimeFigureOut">
              <a:rPr lang="en-GB" smtClean="0"/>
              <a:t>07/10/2026</a:t>
            </a:fld>
            <a:endParaRPr lang="en-GB"/>
          </a:p>
        </p:txBody>
      </p:sp>
      <p:sp>
        <p:nvSpPr>
          <p:cNvPr id="9" name="Slide Number Placeholder 5">
            <a:extLst>
              <a:ext uri="{FF2B5EF4-FFF2-40B4-BE49-F238E27FC236}">
                <a16:creationId xmlns:a16="http://schemas.microsoft.com/office/drawing/2014/main" id="{B94C6C96-D651-5D6B-830B-07E5A35424C7}"/>
              </a:ext>
            </a:extLst>
          </p:cNvPr>
          <p:cNvSpPr>
            <a:spLocks noGrp="1"/>
          </p:cNvSpPr>
          <p:nvPr>
            <p:ph type="sldNum" sz="quarter" idx="12"/>
          </p:nvPr>
        </p:nvSpPr>
        <p:spPr>
          <a:xfrm>
            <a:off x="11105731" y="100701"/>
            <a:ext cx="429207" cy="365125"/>
          </a:xfrm>
        </p:spPr>
        <p:txBody>
          <a:bodyPr/>
          <a:lstStyle/>
          <a:p>
            <a:fld id="{8B1DD835-29CA-4165-B3AF-F61833F456E7}" type="slidenum">
              <a:rPr lang="en-GB" smtClean="0"/>
              <a:t>‹#›</a:t>
            </a:fld>
            <a:endParaRPr lang="en-GB"/>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6190488" y="969264"/>
            <a:ext cx="5336753"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2907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9496" y="988979"/>
            <a:ext cx="3462878" cy="2942419"/>
          </a:xfrm>
        </p:spPr>
        <p:txBody>
          <a:bodyPr>
            <a:normAutofit/>
          </a:bodyPr>
          <a:lstStyle>
            <a:lvl1pPr>
              <a:defRPr sz="5600"/>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37A9910B-18FC-4A92-025A-A88AC7CD6B13}"/>
              </a:ext>
            </a:extLst>
          </p:cNvPr>
          <p:cNvSpPr>
            <a:spLocks noGrp="1"/>
          </p:cNvSpPr>
          <p:nvPr>
            <p:ph type="ftr" sz="quarter" idx="11"/>
          </p:nvPr>
        </p:nvSpPr>
        <p:spPr>
          <a:xfrm>
            <a:off x="532150" y="100701"/>
            <a:ext cx="3470224" cy="365125"/>
          </a:xfrm>
        </p:spPr>
        <p:txBody>
          <a:bodyPr/>
          <a:lstStyle/>
          <a:p>
            <a:endParaRPr lang="en-GB"/>
          </a:p>
        </p:txBody>
      </p:sp>
      <p:sp>
        <p:nvSpPr>
          <p:cNvPr id="4" name="Date Placeholder 3">
            <a:extLst>
              <a:ext uri="{FF2B5EF4-FFF2-40B4-BE49-F238E27FC236}">
                <a16:creationId xmlns:a16="http://schemas.microsoft.com/office/drawing/2014/main" id="{10752728-D41A-655E-871F-F76147E0E991}"/>
              </a:ext>
            </a:extLst>
          </p:cNvPr>
          <p:cNvSpPr>
            <a:spLocks noGrp="1"/>
          </p:cNvSpPr>
          <p:nvPr>
            <p:ph type="dt" sz="half" idx="10"/>
          </p:nvPr>
        </p:nvSpPr>
        <p:spPr>
          <a:xfrm>
            <a:off x="4317167" y="100701"/>
            <a:ext cx="2940449" cy="365125"/>
          </a:xfrm>
        </p:spPr>
        <p:txBody>
          <a:bodyPr/>
          <a:lstStyle/>
          <a:p>
            <a:fld id="{6ACBD3A2-E0BF-4243-BAC7-D949C91AFD94}" type="datetimeFigureOut">
              <a:rPr lang="en-GB" smtClean="0"/>
              <a:t>07/10/2026</a:t>
            </a:fld>
            <a:endParaRPr lang="en-GB"/>
          </a:p>
        </p:txBody>
      </p:sp>
      <p:sp>
        <p:nvSpPr>
          <p:cNvPr id="9" name="Slide Number Placeholder 5">
            <a:extLst>
              <a:ext uri="{FF2B5EF4-FFF2-40B4-BE49-F238E27FC236}">
                <a16:creationId xmlns:a16="http://schemas.microsoft.com/office/drawing/2014/main" id="{EE07CC96-728B-298D-B2D6-54C4E9F0E9CA}"/>
              </a:ext>
            </a:extLst>
          </p:cNvPr>
          <p:cNvSpPr>
            <a:spLocks noGrp="1"/>
          </p:cNvSpPr>
          <p:nvPr>
            <p:ph type="sldNum" sz="quarter" idx="12"/>
          </p:nvPr>
        </p:nvSpPr>
        <p:spPr>
          <a:xfrm>
            <a:off x="11105731" y="100701"/>
            <a:ext cx="429207" cy="365125"/>
          </a:xfrm>
        </p:spPr>
        <p:txBody>
          <a:bodyPr/>
          <a:lstStyle/>
          <a:p>
            <a:fld id="{8B1DD835-29CA-4165-B3AF-F61833F456E7}" type="slidenum">
              <a:rPr lang="en-GB" smtClean="0"/>
              <a:t>‹#›</a:t>
            </a:fld>
            <a:endParaRPr lang="en-GB"/>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317167" y="967689"/>
            <a:ext cx="7217771" cy="52371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4933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B7D0064E-1F0E-2DDF-C6B5-9CE196C4B560}"/>
              </a:ext>
            </a:extLst>
          </p:cNvPr>
          <p:cNvSpPr>
            <a:spLocks noGrp="1"/>
          </p:cNvSpPr>
          <p:nvPr>
            <p:ph type="title"/>
          </p:nvPr>
        </p:nvSpPr>
        <p:spPr>
          <a:xfrm>
            <a:off x="5045804" y="612140"/>
            <a:ext cx="6499655" cy="1519612"/>
          </a:xfrm>
        </p:spPr>
        <p:txBody>
          <a:bodyPr anchor="t"/>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804012" cy="6858000"/>
          </a:xfrm>
          <a:blipFill>
            <a:blip r:embed="rId2">
              <a:alphaModFix amt="70000"/>
            </a:blip>
            <a:stretch>
              <a:fillRect/>
            </a:stretch>
          </a:blipFill>
        </p:spPr>
        <p:txBody>
          <a:bodyPr/>
          <a:lstStyle>
            <a:lvl1pPr>
              <a:defRPr lang="en-US" dirty="0"/>
            </a:lvl1pPr>
          </a:lstStyle>
          <a:p>
            <a:r>
              <a:rPr lang="en-US" dirty="0"/>
              <a:t> </a:t>
            </a:r>
          </a:p>
        </p:txBody>
      </p:sp>
      <p:sp>
        <p:nvSpPr>
          <p:cNvPr id="7" name="Content Placeholder 7">
            <a:extLst>
              <a:ext uri="{FF2B5EF4-FFF2-40B4-BE49-F238E27FC236}">
                <a16:creationId xmlns:a16="http://schemas.microsoft.com/office/drawing/2014/main" id="{D478DAE4-13AB-5772-07E6-B3264F1E3141}"/>
              </a:ext>
            </a:extLst>
          </p:cNvPr>
          <p:cNvSpPr>
            <a:spLocks noGrp="1"/>
          </p:cNvSpPr>
          <p:nvPr>
            <p:ph sz="quarter" idx="14"/>
          </p:nvPr>
        </p:nvSpPr>
        <p:spPr>
          <a:xfrm>
            <a:off x="5104122" y="2457406"/>
            <a:ext cx="6441338" cy="3778977"/>
          </a:xfrm>
        </p:spPr>
        <p:txBody>
          <a:bodyPr anchor="t"/>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5104122" y="6452990"/>
            <a:ext cx="1968375" cy="365125"/>
          </a:xfrm>
        </p:spPr>
        <p:txBody>
          <a:bodyPr anchor="b"/>
          <a:lstStyle/>
          <a:p>
            <a:endParaRPr lang="en-GB"/>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116252" y="6452989"/>
            <a:ext cx="429207" cy="365125"/>
          </a:xfrm>
        </p:spPr>
        <p:txBody>
          <a:bodyPr anchor="b"/>
          <a:lstStyle/>
          <a:p>
            <a:fld id="{8B1DD835-29CA-4165-B3AF-F61833F456E7}" type="slidenum">
              <a:rPr lang="en-GB" smtClean="0"/>
              <a:t>‹#›</a:t>
            </a:fld>
            <a:endParaRPr lang="en-GB"/>
          </a:p>
        </p:txBody>
      </p:sp>
    </p:spTree>
    <p:extLst>
      <p:ext uri="{BB962C8B-B14F-4D97-AF65-F5344CB8AC3E}">
        <p14:creationId xmlns:p14="http://schemas.microsoft.com/office/powerpoint/2010/main" val="1238285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CDF6858-35EF-4C90-B3F5-339B7EF1F60F}"/>
              </a:ext>
            </a:extLst>
          </p:cNvPr>
          <p:cNvSpPr>
            <a:spLocks noGrp="1"/>
          </p:cNvSpPr>
          <p:nvPr>
            <p:ph type="title"/>
          </p:nvPr>
        </p:nvSpPr>
        <p:spPr>
          <a:xfrm>
            <a:off x="4281793" y="621792"/>
            <a:ext cx="7252710" cy="1138769"/>
          </a:xfrm>
        </p:spPr>
        <p:txBody>
          <a:bodyPr anchor="t"/>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a:blip r:embed="rId2">
              <a:alphaModFix amt="70000"/>
            </a:blip>
            <a:stretch>
              <a:fillRect/>
            </a:stretch>
          </a:blipFill>
        </p:spPr>
        <p:txBody>
          <a:bodyPr/>
          <a:lstStyle>
            <a:lvl1pPr>
              <a:defRPr/>
            </a:lvl1pPr>
          </a:lstStyle>
          <a:p>
            <a:r>
              <a:rPr lang="en-US" dirty="0"/>
              <a:t> </a:t>
            </a:r>
          </a:p>
        </p:txBody>
      </p:sp>
      <p:sp>
        <p:nvSpPr>
          <p:cNvPr id="6" name="Content Placeholder 7">
            <a:extLst>
              <a:ext uri="{FF2B5EF4-FFF2-40B4-BE49-F238E27FC236}">
                <a16:creationId xmlns:a16="http://schemas.microsoft.com/office/drawing/2014/main" id="{72FCF01F-6AD4-FD29-865E-65BD55CF89DF}"/>
              </a:ext>
            </a:extLst>
          </p:cNvPr>
          <p:cNvSpPr>
            <a:spLocks noGrp="1"/>
          </p:cNvSpPr>
          <p:nvPr>
            <p:ph sz="quarter" idx="14"/>
          </p:nvPr>
        </p:nvSpPr>
        <p:spPr>
          <a:xfrm>
            <a:off x="4309088" y="2115404"/>
            <a:ext cx="7225415" cy="421292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8">
            <a:extLst>
              <a:ext uri="{FF2B5EF4-FFF2-40B4-BE49-F238E27FC236}">
                <a16:creationId xmlns:a16="http://schemas.microsoft.com/office/drawing/2014/main" id="{4F9B8FC8-8820-A655-2A18-E8F8FC2C72DE}"/>
              </a:ext>
            </a:extLst>
          </p:cNvPr>
          <p:cNvSpPr>
            <a:spLocks noGrp="1"/>
          </p:cNvSpPr>
          <p:nvPr>
            <p:ph type="ftr" sz="quarter" idx="16"/>
          </p:nvPr>
        </p:nvSpPr>
        <p:spPr>
          <a:xfrm>
            <a:off x="4281793" y="6492875"/>
            <a:ext cx="1968375" cy="365125"/>
          </a:xfrm>
        </p:spPr>
        <p:txBody>
          <a:bodyPr anchor="b"/>
          <a:lstStyle/>
          <a:p>
            <a:endParaRPr lang="en-GB"/>
          </a:p>
        </p:txBody>
      </p:sp>
      <p:sp>
        <p:nvSpPr>
          <p:cNvPr id="13" name="Date Placeholder 2">
            <a:extLst>
              <a:ext uri="{FF2B5EF4-FFF2-40B4-BE49-F238E27FC236}">
                <a16:creationId xmlns:a16="http://schemas.microsoft.com/office/drawing/2014/main" id="{A8C032E2-BBA3-EA74-8FE1-5AFC46A21AE1}"/>
              </a:ext>
            </a:extLst>
          </p:cNvPr>
          <p:cNvSpPr>
            <a:spLocks noGrp="1"/>
          </p:cNvSpPr>
          <p:nvPr>
            <p:ph type="dt" sz="half" idx="18"/>
          </p:nvPr>
        </p:nvSpPr>
        <p:spPr>
          <a:xfrm>
            <a:off x="9023903" y="6492875"/>
            <a:ext cx="1596200" cy="365125"/>
          </a:xfrm>
        </p:spPr>
        <p:txBody>
          <a:bodyPr anchor="b"/>
          <a:lstStyle/>
          <a:p>
            <a:fld id="{6ACBD3A2-E0BF-4243-BAC7-D949C91AFD94}" type="datetimeFigureOut">
              <a:rPr lang="en-GB" smtClean="0"/>
              <a:t>07/10/2026</a:t>
            </a:fld>
            <a:endParaRPr lang="en-GB"/>
          </a:p>
        </p:txBody>
      </p:sp>
      <p:sp>
        <p:nvSpPr>
          <p:cNvPr id="12" name="Slide Number Placeholder 9">
            <a:extLst>
              <a:ext uri="{FF2B5EF4-FFF2-40B4-BE49-F238E27FC236}">
                <a16:creationId xmlns:a16="http://schemas.microsoft.com/office/drawing/2014/main" id="{D28087CA-07B9-D0D2-3AA7-C34B5C9645B8}"/>
              </a:ext>
            </a:extLst>
          </p:cNvPr>
          <p:cNvSpPr>
            <a:spLocks noGrp="1"/>
          </p:cNvSpPr>
          <p:nvPr>
            <p:ph type="sldNum" sz="quarter" idx="17"/>
          </p:nvPr>
        </p:nvSpPr>
        <p:spPr>
          <a:xfrm>
            <a:off x="11105296" y="6492875"/>
            <a:ext cx="429207" cy="365125"/>
          </a:xfrm>
        </p:spPr>
        <p:txBody>
          <a:bodyPr anchor="b"/>
          <a:lstStyle/>
          <a:p>
            <a:fld id="{8B1DD835-29CA-4165-B3AF-F61833F456E7}" type="slidenum">
              <a:rPr lang="en-GB" smtClean="0"/>
              <a:t>‹#›</a:t>
            </a:fld>
            <a:endParaRPr lang="en-GB"/>
          </a:p>
        </p:txBody>
      </p:sp>
    </p:spTree>
    <p:extLst>
      <p:ext uri="{BB962C8B-B14F-4D97-AF65-F5344CB8AC3E}">
        <p14:creationId xmlns:p14="http://schemas.microsoft.com/office/powerpoint/2010/main" val="295645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7A932ED1-5750-0D24-8D58-961B6F20FA21}"/>
              </a:ext>
            </a:extLst>
          </p:cNvPr>
          <p:cNvSpPr>
            <a:spLocks noGrp="1"/>
          </p:cNvSpPr>
          <p:nvPr>
            <p:ph type="title"/>
          </p:nvPr>
        </p:nvSpPr>
        <p:spPr>
          <a:xfrm>
            <a:off x="542307" y="621792"/>
            <a:ext cx="7252710" cy="1138769"/>
          </a:xfrm>
        </p:spPr>
        <p:txBody>
          <a:bodyPr/>
          <a:lstStyle/>
          <a:p>
            <a:r>
              <a:rPr lang="en-US"/>
              <a:t>Click to edit Master title style</a:t>
            </a:r>
            <a:endParaRPr lang="en-US" dirty="0"/>
          </a:p>
        </p:txBody>
      </p:sp>
      <p:sp>
        <p:nvSpPr>
          <p:cNvPr id="9" name="Content Placeholder 7">
            <a:extLst>
              <a:ext uri="{FF2B5EF4-FFF2-40B4-BE49-F238E27FC236}">
                <a16:creationId xmlns:a16="http://schemas.microsoft.com/office/drawing/2014/main" id="{01598DB3-17DB-7EDD-0F42-9866A753C2DD}"/>
              </a:ext>
            </a:extLst>
          </p:cNvPr>
          <p:cNvSpPr>
            <a:spLocks noGrp="1"/>
          </p:cNvSpPr>
          <p:nvPr>
            <p:ph sz="quarter" idx="19"/>
          </p:nvPr>
        </p:nvSpPr>
        <p:spPr>
          <a:xfrm>
            <a:off x="569602" y="2115404"/>
            <a:ext cx="7225415" cy="421292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6C5AB1A9-786B-C92B-C6EA-63CE0AACFB1E}"/>
              </a:ext>
            </a:extLst>
          </p:cNvPr>
          <p:cNvSpPr>
            <a:spLocks noGrp="1"/>
          </p:cNvSpPr>
          <p:nvPr>
            <p:ph type="pic" sz="quarter" idx="13" hasCustomPrompt="1"/>
          </p:nvPr>
        </p:nvSpPr>
        <p:spPr>
          <a:xfrm>
            <a:off x="8168640" y="1"/>
            <a:ext cx="4023360" cy="6858000"/>
          </a:xfrm>
          <a:blipFill>
            <a:blip r:embed="rId2">
              <a:alphaModFix amt="70000"/>
            </a:blip>
            <a:stretch>
              <a:fillRect/>
            </a:stretch>
          </a:blipFill>
        </p:spPr>
        <p:txBody>
          <a:bodyPr/>
          <a:lstStyle>
            <a:lvl1pPr>
              <a:defRPr/>
            </a:lvl1pPr>
          </a:lstStyle>
          <a:p>
            <a:r>
              <a:rPr lang="en-US" dirty="0"/>
              <a:t> </a:t>
            </a:r>
          </a:p>
        </p:txBody>
      </p:sp>
      <p:sp>
        <p:nvSpPr>
          <p:cNvPr id="5" name="Footer Placeholder 2">
            <a:extLst>
              <a:ext uri="{FF2B5EF4-FFF2-40B4-BE49-F238E27FC236}">
                <a16:creationId xmlns:a16="http://schemas.microsoft.com/office/drawing/2014/main" id="{C6115057-015C-DC83-074A-D22D9E0B6CD2}"/>
              </a:ext>
            </a:extLst>
          </p:cNvPr>
          <p:cNvSpPr>
            <a:spLocks noGrp="1"/>
          </p:cNvSpPr>
          <p:nvPr>
            <p:ph type="ftr" sz="quarter" idx="16"/>
          </p:nvPr>
        </p:nvSpPr>
        <p:spPr>
          <a:xfrm>
            <a:off x="542307" y="6492875"/>
            <a:ext cx="1968375" cy="365125"/>
          </a:xfrm>
        </p:spPr>
        <p:txBody>
          <a:bodyPr/>
          <a:lstStyle/>
          <a:p>
            <a:endParaRPr lang="en-GB"/>
          </a:p>
        </p:txBody>
      </p:sp>
      <p:sp>
        <p:nvSpPr>
          <p:cNvPr id="8" name="Date Placeholder 1">
            <a:extLst>
              <a:ext uri="{FF2B5EF4-FFF2-40B4-BE49-F238E27FC236}">
                <a16:creationId xmlns:a16="http://schemas.microsoft.com/office/drawing/2014/main" id="{42028964-5597-F5F0-6AEA-C79255C9BCE9}"/>
              </a:ext>
            </a:extLst>
          </p:cNvPr>
          <p:cNvSpPr>
            <a:spLocks noGrp="1"/>
          </p:cNvSpPr>
          <p:nvPr>
            <p:ph type="dt" sz="half" idx="18"/>
          </p:nvPr>
        </p:nvSpPr>
        <p:spPr>
          <a:xfrm>
            <a:off x="5284417" y="6492875"/>
            <a:ext cx="1596200" cy="365125"/>
          </a:xfrm>
        </p:spPr>
        <p:txBody>
          <a:bodyPr/>
          <a:lstStyle/>
          <a:p>
            <a:fld id="{6ACBD3A2-E0BF-4243-BAC7-D949C91AFD94}" type="datetimeFigureOut">
              <a:rPr lang="en-GB" smtClean="0"/>
              <a:t>07/10/2026</a:t>
            </a:fld>
            <a:endParaRPr lang="en-GB"/>
          </a:p>
        </p:txBody>
      </p:sp>
      <p:sp>
        <p:nvSpPr>
          <p:cNvPr id="6" name="Slide Number Placeholder 3">
            <a:extLst>
              <a:ext uri="{FF2B5EF4-FFF2-40B4-BE49-F238E27FC236}">
                <a16:creationId xmlns:a16="http://schemas.microsoft.com/office/drawing/2014/main" id="{B6324527-5F82-8213-FFB9-A5E6BEB2314F}"/>
              </a:ext>
            </a:extLst>
          </p:cNvPr>
          <p:cNvSpPr>
            <a:spLocks noGrp="1"/>
          </p:cNvSpPr>
          <p:nvPr>
            <p:ph type="sldNum" sz="quarter" idx="17"/>
          </p:nvPr>
        </p:nvSpPr>
        <p:spPr>
          <a:xfrm>
            <a:off x="7365810" y="6492875"/>
            <a:ext cx="429207" cy="365125"/>
          </a:xfrm>
        </p:spPr>
        <p:txBody>
          <a:bodyPr/>
          <a:lstStyle/>
          <a:p>
            <a:fld id="{8B1DD835-29CA-4165-B3AF-F61833F456E7}" type="slidenum">
              <a:rPr lang="en-GB" smtClean="0"/>
              <a:t>‹#›</a:t>
            </a:fld>
            <a:endParaRPr lang="en-GB"/>
          </a:p>
        </p:txBody>
      </p:sp>
    </p:spTree>
    <p:extLst>
      <p:ext uri="{BB962C8B-B14F-4D97-AF65-F5344CB8AC3E}">
        <p14:creationId xmlns:p14="http://schemas.microsoft.com/office/powerpoint/2010/main" val="3772491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5000-16D8-B5F1-E35B-BAE97B4E6EE4}"/>
              </a:ext>
            </a:extLst>
          </p:cNvPr>
          <p:cNvSpPr>
            <a:spLocks noGrp="1"/>
          </p:cNvSpPr>
          <p:nvPr>
            <p:ph type="title"/>
          </p:nvPr>
        </p:nvSpPr>
        <p:spPr>
          <a:xfrm>
            <a:off x="518615" y="621793"/>
            <a:ext cx="5326684" cy="1507454"/>
          </a:xfrm>
        </p:spPr>
        <p:txBody>
          <a:bodyPr anchor="t" anchorCtr="0"/>
          <a:lstStyle/>
          <a:p>
            <a:r>
              <a:rPr lang="en-US"/>
              <a:t>Click to edit Master title style</a:t>
            </a:r>
            <a:endParaRPr lang="en-US" dirty="0"/>
          </a:p>
        </p:txBody>
      </p:sp>
      <p:sp>
        <p:nvSpPr>
          <p:cNvPr id="3" name="Content Placeholder 7">
            <a:extLst>
              <a:ext uri="{FF2B5EF4-FFF2-40B4-BE49-F238E27FC236}">
                <a16:creationId xmlns:a16="http://schemas.microsoft.com/office/drawing/2014/main" id="{B022A1E6-0A6D-9476-5034-0BDE3EE38B91}"/>
              </a:ext>
            </a:extLst>
          </p:cNvPr>
          <p:cNvSpPr>
            <a:spLocks noGrp="1"/>
          </p:cNvSpPr>
          <p:nvPr>
            <p:ph sz="quarter" idx="19"/>
          </p:nvPr>
        </p:nvSpPr>
        <p:spPr>
          <a:xfrm>
            <a:off x="518616" y="2513110"/>
            <a:ext cx="5326683" cy="356800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7">
            <a:extLst>
              <a:ext uri="{FF2B5EF4-FFF2-40B4-BE49-F238E27FC236}">
                <a16:creationId xmlns:a16="http://schemas.microsoft.com/office/drawing/2014/main" id="{6B8D4096-4B0D-5226-C004-475A83BE8BFE}"/>
              </a:ext>
            </a:extLst>
          </p:cNvPr>
          <p:cNvSpPr>
            <a:spLocks noGrp="1"/>
          </p:cNvSpPr>
          <p:nvPr>
            <p:ph type="pic" sz="quarter" idx="18" hasCustomPrompt="1"/>
          </p:nvPr>
        </p:nvSpPr>
        <p:spPr>
          <a:xfrm>
            <a:off x="6308842" y="0"/>
            <a:ext cx="5883158" cy="6858000"/>
          </a:xfrm>
          <a:blipFill>
            <a:blip r:embed="rId2">
              <a:alphaModFix amt="70000"/>
            </a:blip>
            <a:stretch>
              <a:fillRect/>
            </a:stretch>
          </a:blipFill>
        </p:spPr>
        <p:txBody>
          <a:bodyPr/>
          <a:lstStyle>
            <a:lvl1pPr>
              <a:defRPr/>
            </a:lvl1pPr>
          </a:lstStyle>
          <a:p>
            <a:r>
              <a:rPr lang="en-US" dirty="0"/>
              <a:t> </a:t>
            </a:r>
          </a:p>
        </p:txBody>
      </p:sp>
      <p:sp>
        <p:nvSpPr>
          <p:cNvPr id="9" name="Footer Placeholder 8">
            <a:extLst>
              <a:ext uri="{FF2B5EF4-FFF2-40B4-BE49-F238E27FC236}">
                <a16:creationId xmlns:a16="http://schemas.microsoft.com/office/drawing/2014/main" id="{8917C8CF-AEBF-835D-4503-06A0208049F0}"/>
              </a:ext>
            </a:extLst>
          </p:cNvPr>
          <p:cNvSpPr>
            <a:spLocks noGrp="1"/>
          </p:cNvSpPr>
          <p:nvPr>
            <p:ph type="ftr" sz="quarter" idx="16"/>
          </p:nvPr>
        </p:nvSpPr>
        <p:spPr>
          <a:xfrm>
            <a:off x="518615" y="6450237"/>
            <a:ext cx="1968375" cy="365125"/>
          </a:xfrm>
        </p:spPr>
        <p:txBody>
          <a:bodyPr anchor="b"/>
          <a:lstStyle/>
          <a:p>
            <a:endParaRPr lang="en-GB"/>
          </a:p>
        </p:txBody>
      </p:sp>
      <p:sp>
        <p:nvSpPr>
          <p:cNvPr id="10" name="Slide Number Placeholder 9">
            <a:extLst>
              <a:ext uri="{FF2B5EF4-FFF2-40B4-BE49-F238E27FC236}">
                <a16:creationId xmlns:a16="http://schemas.microsoft.com/office/drawing/2014/main" id="{13662962-C2D0-E99D-BD6A-C97F4798F261}"/>
              </a:ext>
            </a:extLst>
          </p:cNvPr>
          <p:cNvSpPr>
            <a:spLocks noGrp="1"/>
          </p:cNvSpPr>
          <p:nvPr>
            <p:ph type="sldNum" sz="quarter" idx="17"/>
          </p:nvPr>
        </p:nvSpPr>
        <p:spPr>
          <a:xfrm>
            <a:off x="5453953" y="6464979"/>
            <a:ext cx="429207" cy="365125"/>
          </a:xfrm>
        </p:spPr>
        <p:txBody>
          <a:bodyPr anchor="b"/>
          <a:lstStyle/>
          <a:p>
            <a:fld id="{8B1DD835-29CA-4165-B3AF-F61833F456E7}" type="slidenum">
              <a:rPr lang="en-GB" smtClean="0"/>
              <a:t>‹#›</a:t>
            </a:fld>
            <a:endParaRPr lang="en-GB"/>
          </a:p>
        </p:txBody>
      </p:sp>
    </p:spTree>
    <p:extLst>
      <p:ext uri="{BB962C8B-B14F-4D97-AF65-F5344CB8AC3E}">
        <p14:creationId xmlns:p14="http://schemas.microsoft.com/office/powerpoint/2010/main" val="13726499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8B87BE0-867D-AF74-02DD-6F5420BC6D61}"/>
              </a:ext>
            </a:extLst>
          </p:cNvPr>
          <p:cNvSpPr>
            <a:spLocks noGrp="1"/>
          </p:cNvSpPr>
          <p:nvPr>
            <p:ph type="title"/>
          </p:nvPr>
        </p:nvSpPr>
        <p:spPr>
          <a:xfrm>
            <a:off x="518965" y="621792"/>
            <a:ext cx="4446871" cy="1867629"/>
          </a:xfrm>
        </p:spPr>
        <p:txBody>
          <a:bodyPr anchor="t">
            <a:noAutofit/>
          </a:bodyPr>
          <a:lstStyle>
            <a:lvl1pPr>
              <a:defRPr sz="5600"/>
            </a:lvl1pPr>
          </a:lstStyle>
          <a:p>
            <a:r>
              <a:rPr lang="en-US"/>
              <a:t>Click to edit Master title style</a:t>
            </a:r>
            <a:endParaRPr lang="en-US" dirty="0"/>
          </a:p>
        </p:txBody>
      </p:sp>
      <p:sp>
        <p:nvSpPr>
          <p:cNvPr id="9" name="Content Placeholder 7">
            <a:extLst>
              <a:ext uri="{FF2B5EF4-FFF2-40B4-BE49-F238E27FC236}">
                <a16:creationId xmlns:a16="http://schemas.microsoft.com/office/drawing/2014/main" id="{7B86FDEC-359F-20D5-12F6-5CBA3DC009EA}"/>
              </a:ext>
            </a:extLst>
          </p:cNvPr>
          <p:cNvSpPr>
            <a:spLocks noGrp="1"/>
          </p:cNvSpPr>
          <p:nvPr>
            <p:ph sz="quarter" idx="14"/>
          </p:nvPr>
        </p:nvSpPr>
        <p:spPr>
          <a:xfrm>
            <a:off x="543940" y="2890729"/>
            <a:ext cx="4449227" cy="3138438"/>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0">
            <a:extLst>
              <a:ext uri="{FF2B5EF4-FFF2-40B4-BE49-F238E27FC236}">
                <a16:creationId xmlns:a16="http://schemas.microsoft.com/office/drawing/2014/main" id="{FBEF9CB2-E8D7-8869-9B11-C58F1606DFE0}"/>
              </a:ext>
            </a:extLst>
          </p:cNvPr>
          <p:cNvSpPr>
            <a:spLocks noGrp="1"/>
          </p:cNvSpPr>
          <p:nvPr>
            <p:ph type="pic" sz="quarter" idx="13" hasCustomPrompt="1"/>
          </p:nvPr>
        </p:nvSpPr>
        <p:spPr>
          <a:xfrm>
            <a:off x="5363570" y="0"/>
            <a:ext cx="6828430" cy="6858000"/>
          </a:xfrm>
          <a:blipFill>
            <a:blip r:embed="rId2">
              <a:alphaModFix amt="70000"/>
            </a:blip>
            <a:stretch>
              <a:fillRect/>
            </a:stretch>
          </a:blipFill>
        </p:spPr>
        <p:txBody>
          <a:bodyPr/>
          <a:lstStyle>
            <a:lvl1pPr>
              <a:defRPr/>
            </a:lvl1pPr>
          </a:lstStyle>
          <a:p>
            <a:r>
              <a:rPr lang="en-US" dirty="0"/>
              <a:t> </a:t>
            </a:r>
          </a:p>
        </p:txBody>
      </p:sp>
      <p:sp>
        <p:nvSpPr>
          <p:cNvPr id="10" name="Footer Placeholder 8">
            <a:extLst>
              <a:ext uri="{FF2B5EF4-FFF2-40B4-BE49-F238E27FC236}">
                <a16:creationId xmlns:a16="http://schemas.microsoft.com/office/drawing/2014/main" id="{4784CE43-81E9-3B12-CB65-9B5FC6ECE9ED}"/>
              </a:ext>
            </a:extLst>
          </p:cNvPr>
          <p:cNvSpPr>
            <a:spLocks noGrp="1"/>
          </p:cNvSpPr>
          <p:nvPr>
            <p:ph type="ftr" sz="quarter" idx="16"/>
          </p:nvPr>
        </p:nvSpPr>
        <p:spPr>
          <a:xfrm>
            <a:off x="515618" y="6430476"/>
            <a:ext cx="1968375" cy="379867"/>
          </a:xfrm>
        </p:spPr>
        <p:txBody>
          <a:bodyPr anchor="b"/>
          <a:lstStyle/>
          <a:p>
            <a:endParaRPr lang="en-GB"/>
          </a:p>
        </p:txBody>
      </p:sp>
      <p:sp>
        <p:nvSpPr>
          <p:cNvPr id="11" name="Slide Number Placeholder 9">
            <a:extLst>
              <a:ext uri="{FF2B5EF4-FFF2-40B4-BE49-F238E27FC236}">
                <a16:creationId xmlns:a16="http://schemas.microsoft.com/office/drawing/2014/main" id="{779F1775-5104-9F86-4A61-07F914947CC9}"/>
              </a:ext>
            </a:extLst>
          </p:cNvPr>
          <p:cNvSpPr>
            <a:spLocks noGrp="1"/>
          </p:cNvSpPr>
          <p:nvPr>
            <p:ph type="sldNum" sz="quarter" idx="17"/>
          </p:nvPr>
        </p:nvSpPr>
        <p:spPr>
          <a:xfrm>
            <a:off x="4563960" y="6430476"/>
            <a:ext cx="429207" cy="379867"/>
          </a:xfrm>
        </p:spPr>
        <p:txBody>
          <a:bodyPr anchor="b"/>
          <a:lstStyle/>
          <a:p>
            <a:fld id="{8B1DD835-29CA-4165-B3AF-F61833F456E7}" type="slidenum">
              <a:rPr lang="en-GB" smtClean="0"/>
              <a:t>‹#›</a:t>
            </a:fld>
            <a:endParaRPr lang="en-GB"/>
          </a:p>
        </p:txBody>
      </p:sp>
    </p:spTree>
    <p:extLst>
      <p:ext uri="{BB962C8B-B14F-4D97-AF65-F5344CB8AC3E}">
        <p14:creationId xmlns:p14="http://schemas.microsoft.com/office/powerpoint/2010/main" val="29344874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49733" y="621792"/>
            <a:ext cx="3884546" cy="2280501"/>
          </a:xfrm>
        </p:spPr>
        <p:txBody>
          <a:bodyPr anchor="t">
            <a:noAutofit/>
          </a:bodyPr>
          <a:lstStyle>
            <a:lvl1pPr>
              <a:defRPr sz="5600"/>
            </a:lvl1pPr>
          </a:lstStyle>
          <a:p>
            <a:r>
              <a:rPr lang="en-US"/>
              <a:t>Click to edit Master title style</a:t>
            </a:r>
            <a:endParaRPr lang="en-US" dirty="0"/>
          </a:p>
        </p:txBody>
      </p:sp>
      <p:sp>
        <p:nvSpPr>
          <p:cNvPr id="3" name="Picture Placeholder 10">
            <a:extLst>
              <a:ext uri="{FF2B5EF4-FFF2-40B4-BE49-F238E27FC236}">
                <a16:creationId xmlns:a16="http://schemas.microsoft.com/office/drawing/2014/main" id="{74736F65-8A7D-D535-AAD0-31480F8AD318}"/>
              </a:ext>
            </a:extLst>
          </p:cNvPr>
          <p:cNvSpPr>
            <a:spLocks noGrp="1"/>
          </p:cNvSpPr>
          <p:nvPr>
            <p:ph type="pic" sz="quarter" idx="13" hasCustomPrompt="1"/>
          </p:nvPr>
        </p:nvSpPr>
        <p:spPr>
          <a:xfrm>
            <a:off x="-1" y="0"/>
            <a:ext cx="7260609" cy="6858000"/>
          </a:xfrm>
          <a:blipFill>
            <a:blip r:embed="rId2">
              <a:alphaModFix amt="70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687521" y="3211512"/>
            <a:ext cx="3884547" cy="27432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8">
            <a:extLst>
              <a:ext uri="{FF2B5EF4-FFF2-40B4-BE49-F238E27FC236}">
                <a16:creationId xmlns:a16="http://schemas.microsoft.com/office/drawing/2014/main" id="{C64245F1-97E2-FD23-26A5-03067F464698}"/>
              </a:ext>
            </a:extLst>
          </p:cNvPr>
          <p:cNvSpPr>
            <a:spLocks noGrp="1"/>
          </p:cNvSpPr>
          <p:nvPr>
            <p:ph type="ftr" sz="quarter" idx="16"/>
          </p:nvPr>
        </p:nvSpPr>
        <p:spPr>
          <a:xfrm>
            <a:off x="7649733" y="6456384"/>
            <a:ext cx="1968375" cy="379867"/>
          </a:xfrm>
        </p:spPr>
        <p:txBody>
          <a:bodyPr anchor="b"/>
          <a:lstStyle/>
          <a:p>
            <a:endParaRPr lang="en-GB"/>
          </a:p>
        </p:txBody>
      </p:sp>
      <p:sp>
        <p:nvSpPr>
          <p:cNvPr id="5" name="Slide Number Placeholder 9">
            <a:extLst>
              <a:ext uri="{FF2B5EF4-FFF2-40B4-BE49-F238E27FC236}">
                <a16:creationId xmlns:a16="http://schemas.microsoft.com/office/drawing/2014/main" id="{15E75D5B-F407-F4DD-192B-D56CF168CDA4}"/>
              </a:ext>
            </a:extLst>
          </p:cNvPr>
          <p:cNvSpPr>
            <a:spLocks noGrp="1"/>
          </p:cNvSpPr>
          <p:nvPr>
            <p:ph type="sldNum" sz="quarter" idx="17"/>
          </p:nvPr>
        </p:nvSpPr>
        <p:spPr>
          <a:xfrm>
            <a:off x="11134152" y="6456385"/>
            <a:ext cx="429207" cy="379867"/>
          </a:xfrm>
        </p:spPr>
        <p:txBody>
          <a:bodyPr anchor="b"/>
          <a:lstStyle/>
          <a:p>
            <a:fld id="{8B1DD835-29CA-4165-B3AF-F61833F456E7}" type="slidenum">
              <a:rPr lang="en-GB" smtClean="0"/>
              <a:t>‹#›</a:t>
            </a:fld>
            <a:endParaRPr lang="en-GB"/>
          </a:p>
        </p:txBody>
      </p:sp>
    </p:spTree>
    <p:extLst>
      <p:ext uri="{BB962C8B-B14F-4D97-AF65-F5344CB8AC3E}">
        <p14:creationId xmlns:p14="http://schemas.microsoft.com/office/powerpoint/2010/main" val="2282159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B686070-85E7-EB57-8965-F95F2692CC62}"/>
              </a:ext>
            </a:extLst>
          </p:cNvPr>
          <p:cNvSpPr>
            <a:spLocks noGrp="1"/>
          </p:cNvSpPr>
          <p:nvPr>
            <p:ph type="title"/>
          </p:nvPr>
        </p:nvSpPr>
        <p:spPr>
          <a:xfrm>
            <a:off x="512064" y="3608276"/>
            <a:ext cx="4428700" cy="2620587"/>
          </a:xfrm>
        </p:spPr>
        <p:txBody>
          <a:bodyPr anchor="t">
            <a:noAutofit/>
          </a:bodyPr>
          <a:lstStyle>
            <a:lvl1pPr>
              <a:defRPr sz="5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29000"/>
          </a:xfrm>
          <a:blipFill>
            <a:blip r:embed="rId2">
              <a:alphaModFix amt="70000"/>
            </a:blip>
            <a:stretch>
              <a:fillRect/>
            </a:stretch>
          </a:blipFill>
        </p:spPr>
        <p:txBody>
          <a:bodyPr/>
          <a:lstStyle>
            <a:lvl1pPr>
              <a:defRPr/>
            </a:lvl1pPr>
          </a:lstStyle>
          <a:p>
            <a:r>
              <a:rPr lang="en-US" dirty="0"/>
              <a:t> </a:t>
            </a:r>
          </a:p>
        </p:txBody>
      </p:sp>
      <p:sp>
        <p:nvSpPr>
          <p:cNvPr id="2" name="Content Placeholder 7">
            <a:extLst>
              <a:ext uri="{FF2B5EF4-FFF2-40B4-BE49-F238E27FC236}">
                <a16:creationId xmlns:a16="http://schemas.microsoft.com/office/drawing/2014/main" id="{4546533B-13A8-961D-BD05-8DE715F63409}"/>
              </a:ext>
            </a:extLst>
          </p:cNvPr>
          <p:cNvSpPr>
            <a:spLocks noGrp="1"/>
          </p:cNvSpPr>
          <p:nvPr>
            <p:ph sz="quarter" idx="14"/>
          </p:nvPr>
        </p:nvSpPr>
        <p:spPr>
          <a:xfrm>
            <a:off x="5268036" y="3579702"/>
            <a:ext cx="6298442" cy="262058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8">
            <a:extLst>
              <a:ext uri="{FF2B5EF4-FFF2-40B4-BE49-F238E27FC236}">
                <a16:creationId xmlns:a16="http://schemas.microsoft.com/office/drawing/2014/main" id="{9349FD65-108E-79AD-A9C8-91429963386F}"/>
              </a:ext>
            </a:extLst>
          </p:cNvPr>
          <p:cNvSpPr>
            <a:spLocks noGrp="1"/>
          </p:cNvSpPr>
          <p:nvPr>
            <p:ph type="ftr" sz="quarter" idx="16"/>
          </p:nvPr>
        </p:nvSpPr>
        <p:spPr>
          <a:xfrm>
            <a:off x="5262666" y="6442872"/>
            <a:ext cx="1968375" cy="379867"/>
          </a:xfrm>
        </p:spPr>
        <p:txBody>
          <a:bodyPr anchor="b"/>
          <a:lstStyle/>
          <a:p>
            <a:endParaRPr lang="en-GB"/>
          </a:p>
        </p:txBody>
      </p:sp>
      <p:sp>
        <p:nvSpPr>
          <p:cNvPr id="12" name="Date Placeholder 2">
            <a:extLst>
              <a:ext uri="{FF2B5EF4-FFF2-40B4-BE49-F238E27FC236}">
                <a16:creationId xmlns:a16="http://schemas.microsoft.com/office/drawing/2014/main" id="{547B7542-C2BA-4322-9FF4-E2713B917492}"/>
              </a:ext>
            </a:extLst>
          </p:cNvPr>
          <p:cNvSpPr>
            <a:spLocks noGrp="1"/>
          </p:cNvSpPr>
          <p:nvPr>
            <p:ph type="dt" sz="half" idx="18"/>
          </p:nvPr>
        </p:nvSpPr>
        <p:spPr>
          <a:xfrm>
            <a:off x="7697040" y="6442872"/>
            <a:ext cx="2295997" cy="379867"/>
          </a:xfrm>
        </p:spPr>
        <p:txBody>
          <a:bodyPr anchor="b"/>
          <a:lstStyle/>
          <a:p>
            <a:fld id="{6ACBD3A2-E0BF-4243-BAC7-D949C91AFD94}" type="datetimeFigureOut">
              <a:rPr lang="en-GB" smtClean="0"/>
              <a:t>07/10/2026</a:t>
            </a:fld>
            <a:endParaRPr lang="en-GB"/>
          </a:p>
        </p:txBody>
      </p:sp>
      <p:sp>
        <p:nvSpPr>
          <p:cNvPr id="7" name="Slide Number Placeholder 9">
            <a:extLst>
              <a:ext uri="{FF2B5EF4-FFF2-40B4-BE49-F238E27FC236}">
                <a16:creationId xmlns:a16="http://schemas.microsoft.com/office/drawing/2014/main" id="{EB058DA4-9F6F-CC80-D1C5-728E096806C3}"/>
              </a:ext>
            </a:extLst>
          </p:cNvPr>
          <p:cNvSpPr>
            <a:spLocks noGrp="1"/>
          </p:cNvSpPr>
          <p:nvPr>
            <p:ph type="sldNum" sz="quarter" idx="17"/>
          </p:nvPr>
        </p:nvSpPr>
        <p:spPr>
          <a:xfrm>
            <a:off x="11137271" y="6442873"/>
            <a:ext cx="429207" cy="379867"/>
          </a:xfrm>
        </p:spPr>
        <p:txBody>
          <a:bodyPr anchor="b"/>
          <a:lstStyle/>
          <a:p>
            <a:fld id="{8B1DD835-29CA-4165-B3AF-F61833F456E7}" type="slidenum">
              <a:rPr lang="en-GB" smtClean="0"/>
              <a:t>‹#›</a:t>
            </a:fld>
            <a:endParaRPr lang="en-GB"/>
          </a:p>
        </p:txBody>
      </p:sp>
    </p:spTree>
    <p:extLst>
      <p:ext uri="{BB962C8B-B14F-4D97-AF65-F5344CB8AC3E}">
        <p14:creationId xmlns:p14="http://schemas.microsoft.com/office/powerpoint/2010/main" val="13696741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B0F469B-7972-C862-3265-20EC44D749C7}"/>
              </a:ext>
            </a:extLst>
          </p:cNvPr>
          <p:cNvSpPr>
            <a:spLocks noGrp="1"/>
          </p:cNvSpPr>
          <p:nvPr>
            <p:ph type="title"/>
          </p:nvPr>
        </p:nvSpPr>
        <p:spPr>
          <a:xfrm>
            <a:off x="512064" y="631710"/>
            <a:ext cx="11032239" cy="1115203"/>
          </a:xfrm>
        </p:spPr>
        <p:txBody>
          <a:bodyPr anchor="t">
            <a:noAutofit/>
          </a:bodyPr>
          <a:lstStyle>
            <a:lvl1pPr>
              <a:defRPr sz="5600"/>
            </a:lvl1pPr>
          </a:lstStyle>
          <a:p>
            <a:r>
              <a:rPr lang="en-US"/>
              <a:t>Click to edit Master title style</a:t>
            </a:r>
            <a:endParaRPr lang="en-US" dirty="0"/>
          </a:p>
        </p:txBody>
      </p:sp>
      <p:sp>
        <p:nvSpPr>
          <p:cNvPr id="13" name="Picture Placeholder 10">
            <a:extLst>
              <a:ext uri="{FF2B5EF4-FFF2-40B4-BE49-F238E27FC236}">
                <a16:creationId xmlns:a16="http://schemas.microsoft.com/office/drawing/2014/main" id="{1A9091ED-65DB-CA4C-BC68-EC773138EFA0}"/>
              </a:ext>
            </a:extLst>
          </p:cNvPr>
          <p:cNvSpPr>
            <a:spLocks noGrp="1"/>
          </p:cNvSpPr>
          <p:nvPr>
            <p:ph type="pic" sz="quarter" idx="18" hasCustomPrompt="1"/>
          </p:nvPr>
        </p:nvSpPr>
        <p:spPr>
          <a:xfrm>
            <a:off x="109181" y="2115403"/>
            <a:ext cx="5786651" cy="4671431"/>
          </a:xfrm>
          <a:blipFill>
            <a:blip r:embed="rId2">
              <a:alphaModFix amt="70000"/>
            </a:blip>
            <a:stretch>
              <a:fillRect/>
            </a:stretch>
          </a:blipFill>
        </p:spPr>
        <p:txBody>
          <a:bodyPr/>
          <a:lstStyle>
            <a:lvl1pPr>
              <a:defRPr/>
            </a:lvl1pPr>
          </a:lstStyle>
          <a:p>
            <a:r>
              <a:rPr lang="en-US" dirty="0"/>
              <a:t> </a:t>
            </a:r>
          </a:p>
        </p:txBody>
      </p:sp>
      <p:sp>
        <p:nvSpPr>
          <p:cNvPr id="10" name="Content Placeholder 7">
            <a:extLst>
              <a:ext uri="{FF2B5EF4-FFF2-40B4-BE49-F238E27FC236}">
                <a16:creationId xmlns:a16="http://schemas.microsoft.com/office/drawing/2014/main" id="{A3F07A79-5344-FA17-3625-1266EFAA87FD}"/>
              </a:ext>
            </a:extLst>
          </p:cNvPr>
          <p:cNvSpPr>
            <a:spLocks noGrp="1"/>
          </p:cNvSpPr>
          <p:nvPr>
            <p:ph sz="quarter" idx="14"/>
          </p:nvPr>
        </p:nvSpPr>
        <p:spPr>
          <a:xfrm>
            <a:off x="6190488" y="2115403"/>
            <a:ext cx="5353815" cy="4110888"/>
          </a:xfrm>
        </p:spPr>
        <p:txBody>
          <a:bodyPr anchor="t">
            <a:no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id="{AC0D704B-E4D2-B261-890F-35C54C94C6EE}"/>
              </a:ext>
            </a:extLst>
          </p:cNvPr>
          <p:cNvSpPr>
            <a:spLocks noGrp="1"/>
          </p:cNvSpPr>
          <p:nvPr>
            <p:ph type="ftr" sz="quarter" idx="20"/>
          </p:nvPr>
        </p:nvSpPr>
        <p:spPr>
          <a:xfrm>
            <a:off x="6177425" y="6428984"/>
            <a:ext cx="4467829" cy="365125"/>
          </a:xfrm>
        </p:spPr>
        <p:txBody>
          <a:bodyPr anchor="b"/>
          <a:lstStyle/>
          <a:p>
            <a:endParaRPr lang="en-GB"/>
          </a:p>
        </p:txBody>
      </p:sp>
      <p:sp>
        <p:nvSpPr>
          <p:cNvPr id="8" name="Slide Number Placeholder 7">
            <a:extLst>
              <a:ext uri="{FF2B5EF4-FFF2-40B4-BE49-F238E27FC236}">
                <a16:creationId xmlns:a16="http://schemas.microsoft.com/office/drawing/2014/main" id="{C5932FFD-B632-F7EE-B653-9A621348C003}"/>
              </a:ext>
            </a:extLst>
          </p:cNvPr>
          <p:cNvSpPr>
            <a:spLocks noGrp="1"/>
          </p:cNvSpPr>
          <p:nvPr>
            <p:ph type="sldNum" sz="quarter" idx="21"/>
          </p:nvPr>
        </p:nvSpPr>
        <p:spPr>
          <a:xfrm>
            <a:off x="10926847" y="6421709"/>
            <a:ext cx="617457" cy="365125"/>
          </a:xfrm>
        </p:spPr>
        <p:txBody>
          <a:bodyPr anchor="b"/>
          <a:lstStyle/>
          <a:p>
            <a:fld id="{8B1DD835-29CA-4165-B3AF-F61833F456E7}" type="slidenum">
              <a:rPr lang="en-GB" smtClean="0"/>
              <a:t>‹#›</a:t>
            </a:fld>
            <a:endParaRPr lang="en-GB"/>
          </a:p>
        </p:txBody>
      </p:sp>
    </p:spTree>
    <p:extLst>
      <p:ext uri="{BB962C8B-B14F-4D97-AF65-F5344CB8AC3E}">
        <p14:creationId xmlns:p14="http://schemas.microsoft.com/office/powerpoint/2010/main" val="17415469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01348" y="644000"/>
            <a:ext cx="2594550" cy="1877132"/>
          </a:xfrm>
        </p:spPr>
        <p:txBody>
          <a:bodyPr anchor="t" anchorCtr="0">
            <a:noAutofit/>
          </a:bodyPr>
          <a:lstStyle>
            <a:lvl1pPr>
              <a:defRPr sz="5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6740" y="2899954"/>
            <a:ext cx="3610418" cy="3314046"/>
          </a:xfrm>
          <a:blipFill>
            <a:blip r:embed="rId2">
              <a:alphaModFix amt="70000"/>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02183" y="644000"/>
            <a:ext cx="7183078" cy="5570000"/>
          </a:xfrm>
        </p:spPr>
        <p:txBody>
          <a:bodyPr anchor="b"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Footer Placeholder 6">
            <a:extLst>
              <a:ext uri="{FF2B5EF4-FFF2-40B4-BE49-F238E27FC236}">
                <a16:creationId xmlns:a16="http://schemas.microsoft.com/office/drawing/2014/main" id="{E471EB04-B63C-4629-0688-E2CC8C576A5A}"/>
              </a:ext>
            </a:extLst>
          </p:cNvPr>
          <p:cNvSpPr>
            <a:spLocks noGrp="1"/>
          </p:cNvSpPr>
          <p:nvPr>
            <p:ph type="ftr" sz="quarter" idx="16"/>
          </p:nvPr>
        </p:nvSpPr>
        <p:spPr>
          <a:xfrm>
            <a:off x="545926" y="6438284"/>
            <a:ext cx="5276852" cy="365125"/>
          </a:xfrm>
        </p:spPr>
        <p:txBody>
          <a:bodyPr anchor="b"/>
          <a:lstStyle/>
          <a:p>
            <a:endParaRPr lang="en-GB"/>
          </a:p>
        </p:txBody>
      </p:sp>
      <p:sp>
        <p:nvSpPr>
          <p:cNvPr id="12" name="Date Placeholder 5">
            <a:extLst>
              <a:ext uri="{FF2B5EF4-FFF2-40B4-BE49-F238E27FC236}">
                <a16:creationId xmlns:a16="http://schemas.microsoft.com/office/drawing/2014/main" id="{A4924D77-E18C-D84A-F550-9B0188FEBF87}"/>
              </a:ext>
            </a:extLst>
          </p:cNvPr>
          <p:cNvSpPr>
            <a:spLocks noGrp="1"/>
          </p:cNvSpPr>
          <p:nvPr>
            <p:ph type="dt" sz="half" idx="15"/>
          </p:nvPr>
        </p:nvSpPr>
        <p:spPr>
          <a:xfrm>
            <a:off x="6190488" y="6432496"/>
            <a:ext cx="2544079" cy="365125"/>
          </a:xfrm>
        </p:spPr>
        <p:txBody>
          <a:bodyPr anchor="b"/>
          <a:lstStyle/>
          <a:p>
            <a:fld id="{6ACBD3A2-E0BF-4243-BAC7-D949C91AFD94}" type="datetimeFigureOut">
              <a:rPr lang="en-GB" smtClean="0"/>
              <a:t>07/10/2026</a:t>
            </a:fld>
            <a:endParaRPr lang="en-GB"/>
          </a:p>
        </p:txBody>
      </p:sp>
      <p:sp>
        <p:nvSpPr>
          <p:cNvPr id="14" name="Slide Number Placeholder 8">
            <a:extLst>
              <a:ext uri="{FF2B5EF4-FFF2-40B4-BE49-F238E27FC236}">
                <a16:creationId xmlns:a16="http://schemas.microsoft.com/office/drawing/2014/main" id="{38B4B455-40D3-EF76-D860-2A6FFBF69836}"/>
              </a:ext>
            </a:extLst>
          </p:cNvPr>
          <p:cNvSpPr>
            <a:spLocks noGrp="1"/>
          </p:cNvSpPr>
          <p:nvPr>
            <p:ph type="sldNum" sz="quarter" idx="17"/>
          </p:nvPr>
        </p:nvSpPr>
        <p:spPr>
          <a:xfrm>
            <a:off x="11099128" y="6438284"/>
            <a:ext cx="429207" cy="365125"/>
          </a:xfrm>
        </p:spPr>
        <p:txBody>
          <a:bodyPr anchor="b"/>
          <a:lstStyle/>
          <a:p>
            <a:fld id="{8B1DD835-29CA-4165-B3AF-F61833F456E7}" type="slidenum">
              <a:rPr lang="en-GB" smtClean="0"/>
              <a:t>‹#›</a:t>
            </a:fld>
            <a:endParaRPr lang="en-GB"/>
          </a:p>
        </p:txBody>
      </p:sp>
    </p:spTree>
    <p:extLst>
      <p:ext uri="{BB962C8B-B14F-4D97-AF65-F5344CB8AC3E}">
        <p14:creationId xmlns:p14="http://schemas.microsoft.com/office/powerpoint/2010/main" val="23996049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0" y="5504688"/>
            <a:ext cx="5902657" cy="1353312"/>
          </a:xfrm>
        </p:spPr>
        <p:txBody>
          <a:bodyPr anchor="b">
            <a:normAutofit/>
          </a:bodyPr>
          <a:lstStyle>
            <a:lvl1pPr>
              <a:lnSpc>
                <a:spcPct val="120000"/>
              </a:lnSpc>
              <a:defRPr sz="2000" b="0" spc="0" baseline="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4591" y="-156950"/>
            <a:ext cx="5957248" cy="4510586"/>
          </a:xfrm>
        </p:spPr>
        <p:txBody>
          <a:bodyPr anchor="t">
            <a:normAutofit/>
          </a:bodyPr>
          <a:lstStyle>
            <a:lvl1pPr marL="0" indent="0">
              <a:lnSpc>
                <a:spcPct val="90000"/>
              </a:lnSpc>
              <a:spcBef>
                <a:spcPts val="0"/>
              </a:spcBef>
              <a:buNone/>
              <a:defRPr sz="15000" b="0" i="0">
                <a:solidFill>
                  <a:schemeClr val="tx1"/>
                </a:solidFill>
                <a:latin typeface="+mj-lt"/>
              </a:defRPr>
            </a:lvl1pPr>
          </a:lstStyle>
          <a:p>
            <a:pPr lvl="0"/>
            <a:r>
              <a:rPr lang="en-US" dirty="0"/>
              <a:t>##%</a:t>
            </a:r>
          </a:p>
        </p:txBody>
      </p:sp>
      <p:pic>
        <p:nvPicPr>
          <p:cNvPr id="6" name="Graphic 5">
            <a:extLst>
              <a:ext uri="{FF2B5EF4-FFF2-40B4-BE49-F238E27FC236}">
                <a16:creationId xmlns:a16="http://schemas.microsoft.com/office/drawing/2014/main" id="{BB98C21E-A9AF-D3FB-3F6A-06088553C6F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10101" y="5852160"/>
            <a:ext cx="1005840" cy="1005840"/>
          </a:xfrm>
          <a:prstGeom prst="rect">
            <a:avLst/>
          </a:prstGeom>
        </p:spPr>
      </p:pic>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1762793" y="100701"/>
            <a:ext cx="429207" cy="365125"/>
          </a:xfrm>
        </p:spPr>
        <p:txBody>
          <a:bodyPr/>
          <a:lstStyle/>
          <a:p>
            <a:fld id="{8B1DD835-29CA-4165-B3AF-F61833F456E7}" type="slidenum">
              <a:rPr lang="en-GB" smtClean="0"/>
              <a:t>‹#›</a:t>
            </a:fld>
            <a:endParaRPr lang="en-GB"/>
          </a:p>
        </p:txBody>
      </p:sp>
    </p:spTree>
    <p:extLst>
      <p:ext uri="{BB962C8B-B14F-4D97-AF65-F5344CB8AC3E}">
        <p14:creationId xmlns:p14="http://schemas.microsoft.com/office/powerpoint/2010/main" val="38740721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005840"/>
          </a:xfrm>
        </p:spPr>
        <p:txBody>
          <a:bodyPr/>
          <a:lstStyle/>
          <a:p>
            <a:r>
              <a:rPr lang="en-US"/>
              <a:t>Click to edit Master title style</a:t>
            </a:r>
          </a:p>
        </p:txBody>
      </p:sp>
      <p:pic>
        <p:nvPicPr>
          <p:cNvPr id="3" name="Graphic 2">
            <a:extLst>
              <a:ext uri="{FF2B5EF4-FFF2-40B4-BE49-F238E27FC236}">
                <a16:creationId xmlns:a16="http://schemas.microsoft.com/office/drawing/2014/main" id="{832976E3-E745-9DF8-C3E3-53A778D950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96453" y="5852160"/>
            <a:ext cx="1005840" cy="1005840"/>
          </a:xfrm>
          <a:prstGeom prst="rect">
            <a:avLst/>
          </a:prstGeom>
        </p:spPr>
      </p:pic>
      <p:sp>
        <p:nvSpPr>
          <p:cNvPr id="12" name="Footer Placeholder 11">
            <a:extLst>
              <a:ext uri="{FF2B5EF4-FFF2-40B4-BE49-F238E27FC236}">
                <a16:creationId xmlns:a16="http://schemas.microsoft.com/office/drawing/2014/main" id="{6F777942-A24A-16CB-2115-A16E397BBB01}"/>
              </a:ext>
            </a:extLst>
          </p:cNvPr>
          <p:cNvSpPr>
            <a:spLocks noGrp="1"/>
          </p:cNvSpPr>
          <p:nvPr>
            <p:ph type="ftr" sz="quarter" idx="15"/>
          </p:nvPr>
        </p:nvSpPr>
        <p:spPr/>
        <p:txBody>
          <a:bodyPr/>
          <a:lstStyle/>
          <a:p>
            <a:endParaRPr lang="en-GB"/>
          </a:p>
        </p:txBody>
      </p:sp>
      <p:sp>
        <p:nvSpPr>
          <p:cNvPr id="11" name="Date Placeholder 10">
            <a:extLst>
              <a:ext uri="{FF2B5EF4-FFF2-40B4-BE49-F238E27FC236}">
                <a16:creationId xmlns:a16="http://schemas.microsoft.com/office/drawing/2014/main" id="{91D0C3F1-69CA-2A45-33F7-9AF4B8FFEDBC}"/>
              </a:ext>
            </a:extLst>
          </p:cNvPr>
          <p:cNvSpPr>
            <a:spLocks noGrp="1"/>
          </p:cNvSpPr>
          <p:nvPr>
            <p:ph type="dt" sz="half" idx="14"/>
          </p:nvPr>
        </p:nvSpPr>
        <p:spPr/>
        <p:txBody>
          <a:bodyPr/>
          <a:lstStyle/>
          <a:p>
            <a:fld id="{6ACBD3A2-E0BF-4243-BAC7-D949C91AFD94}" type="datetimeFigureOut">
              <a:rPr lang="en-GB" smtClean="0"/>
              <a:t>07/10/2026</a:t>
            </a:fld>
            <a:endParaRPr lang="en-GB"/>
          </a:p>
        </p:txBody>
      </p:sp>
      <p:sp>
        <p:nvSpPr>
          <p:cNvPr id="13" name="Slide Number Placeholder 12">
            <a:extLst>
              <a:ext uri="{FF2B5EF4-FFF2-40B4-BE49-F238E27FC236}">
                <a16:creationId xmlns:a16="http://schemas.microsoft.com/office/drawing/2014/main" id="{8DB65802-3866-05DF-F96B-15A117F7C76C}"/>
              </a:ext>
            </a:extLst>
          </p:cNvPr>
          <p:cNvSpPr>
            <a:spLocks noGrp="1"/>
          </p:cNvSpPr>
          <p:nvPr>
            <p:ph type="sldNum" sz="quarter" idx="16"/>
          </p:nvPr>
        </p:nvSpPr>
        <p:spPr/>
        <p:txBody>
          <a:bodyPr/>
          <a:lstStyle/>
          <a:p>
            <a:fld id="{8B1DD835-29CA-4165-B3AF-F61833F456E7}" type="slidenum">
              <a:rPr lang="en-GB" smtClean="0"/>
              <a:t>‹#›</a:t>
            </a:fld>
            <a:endParaRPr lang="en-GB"/>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470" y="1016759"/>
            <a:ext cx="10082693" cy="5841242"/>
          </a:xfrm>
        </p:spPr>
        <p:txBody>
          <a:bodyPr anchor="b" anchorCtr="0">
            <a:noAutofit/>
          </a:bodyPr>
          <a:lstStyle>
            <a:lvl1pPr marL="0" indent="0">
              <a:lnSpc>
                <a:spcPct val="80000"/>
              </a:lnSpc>
              <a:buNone/>
              <a:defRPr sz="5600" b="0" spc="-200" baseline="0"/>
            </a:lvl1pPr>
            <a:lvl2pPr marL="228600" indent="0">
              <a:lnSpc>
                <a:spcPct val="80000"/>
              </a:lnSpc>
              <a:buNone/>
              <a:defRPr sz="5600" b="0" spc="-200" baseline="0"/>
            </a:lvl2pPr>
            <a:lvl3pPr marL="457200" indent="0">
              <a:lnSpc>
                <a:spcPct val="80000"/>
              </a:lnSpc>
              <a:buNone/>
              <a:defRPr sz="5600" b="0" spc="-200" baseline="0"/>
            </a:lvl3pPr>
            <a:lvl4pPr marL="685800" indent="0">
              <a:lnSpc>
                <a:spcPct val="80000"/>
              </a:lnSpc>
              <a:buNone/>
              <a:defRPr sz="5600" b="0" spc="-200" baseline="0"/>
            </a:lvl4pPr>
            <a:lvl5pPr marL="914400" indent="0">
              <a:lnSpc>
                <a:spcPct val="80000"/>
              </a:lnSpc>
              <a:buNone/>
              <a:defRPr sz="5600" b="0" spc="-200" baseline="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427974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DC095FD-8C32-C2DB-3F1D-105AFD1518B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83347" y="5852160"/>
            <a:ext cx="1005840" cy="1005840"/>
          </a:xfrm>
          <a:prstGeom prst="rect">
            <a:avLst/>
          </a:prstGeom>
        </p:spPr>
      </p:pic>
      <p:sp>
        <p:nvSpPr>
          <p:cNvPr id="4" name="Title 1">
            <a:extLst>
              <a:ext uri="{FF2B5EF4-FFF2-40B4-BE49-F238E27FC236}">
                <a16:creationId xmlns:a16="http://schemas.microsoft.com/office/drawing/2014/main" id="{CA0FBB42-F049-CCA6-45E1-D60DC58A76F0}"/>
              </a:ext>
            </a:extLst>
          </p:cNvPr>
          <p:cNvSpPr>
            <a:spLocks noGrp="1"/>
          </p:cNvSpPr>
          <p:nvPr>
            <p:ph type="title" hasCustomPrompt="1"/>
          </p:nvPr>
        </p:nvSpPr>
        <p:spPr>
          <a:xfrm>
            <a:off x="-1" y="5899926"/>
            <a:ext cx="5902657" cy="958073"/>
          </a:xfrm>
        </p:spPr>
        <p:txBody>
          <a:bodyPr anchor="b">
            <a:normAutofit/>
          </a:bodyPr>
          <a:lstStyle>
            <a:lvl1pPr>
              <a:lnSpc>
                <a:spcPct val="80000"/>
              </a:lnSpc>
              <a:defRPr sz="2000" spc="0" baseline="0">
                <a:solidFill>
                  <a:schemeClr val="tx1"/>
                </a:solidFill>
                <a:latin typeface="+mn-lt"/>
              </a:defRPr>
            </a:lvl1pPr>
          </a:lstStyle>
          <a:p>
            <a:r>
              <a:rPr lang="en-US" dirty="0"/>
              <a:t>Quote Author</a:t>
            </a:r>
          </a:p>
        </p:txBody>
      </p:sp>
      <p:sp>
        <p:nvSpPr>
          <p:cNvPr id="5" name="Content Placeholder 6">
            <a:extLst>
              <a:ext uri="{FF2B5EF4-FFF2-40B4-BE49-F238E27FC236}">
                <a16:creationId xmlns:a16="http://schemas.microsoft.com/office/drawing/2014/main" id="{2B5E50A9-B175-CA38-A22A-468AE7533B54}"/>
              </a:ext>
            </a:extLst>
          </p:cNvPr>
          <p:cNvSpPr>
            <a:spLocks noGrp="1"/>
          </p:cNvSpPr>
          <p:nvPr>
            <p:ph sz="quarter" idx="13" hasCustomPrompt="1"/>
          </p:nvPr>
        </p:nvSpPr>
        <p:spPr>
          <a:xfrm>
            <a:off x="-18288" y="95534"/>
            <a:ext cx="8961120" cy="4476466"/>
          </a:xfrm>
        </p:spPr>
        <p:txBody>
          <a:bodyPr anchor="t">
            <a:normAutofit/>
          </a:bodyPr>
          <a:lstStyle>
            <a:lvl1pPr marL="164592" indent="-164592">
              <a:lnSpc>
                <a:spcPct val="80000"/>
              </a:lnSpc>
              <a:spcBef>
                <a:spcPts val="0"/>
              </a:spcBef>
              <a:buNone/>
              <a:defRPr sz="5600" spc="-200" baseline="0">
                <a:solidFill>
                  <a:schemeClr val="tx1"/>
                </a:solidFill>
                <a:latin typeface="+mj-lt"/>
              </a:defRPr>
            </a:lvl1pPr>
          </a:lstStyle>
          <a:p>
            <a:pPr lvl="0"/>
            <a:r>
              <a:rPr lang="en-US" dirty="0"/>
              <a:t>Click to add Quote</a:t>
            </a:r>
          </a:p>
        </p:txBody>
      </p:sp>
      <p:sp>
        <p:nvSpPr>
          <p:cNvPr id="8" name="Slide Number Placeholder 9">
            <a:extLst>
              <a:ext uri="{FF2B5EF4-FFF2-40B4-BE49-F238E27FC236}">
                <a16:creationId xmlns:a16="http://schemas.microsoft.com/office/drawing/2014/main" id="{84D7E47A-F89A-8F43-C300-185AD1461C07}"/>
              </a:ext>
            </a:extLst>
          </p:cNvPr>
          <p:cNvSpPr>
            <a:spLocks noGrp="1"/>
          </p:cNvSpPr>
          <p:nvPr>
            <p:ph type="sldNum" sz="quarter" idx="16"/>
          </p:nvPr>
        </p:nvSpPr>
        <p:spPr>
          <a:xfrm>
            <a:off x="11762793" y="110364"/>
            <a:ext cx="429207" cy="365125"/>
          </a:xfrm>
        </p:spPr>
        <p:txBody>
          <a:bodyPr/>
          <a:lstStyle/>
          <a:p>
            <a:fld id="{8B1DD835-29CA-4165-B3AF-F61833F456E7}" type="slidenum">
              <a:rPr lang="en-GB" smtClean="0"/>
              <a:t>‹#›</a:t>
            </a:fld>
            <a:endParaRPr lang="en-GB"/>
          </a:p>
        </p:txBody>
      </p:sp>
      <p:sp>
        <p:nvSpPr>
          <p:cNvPr id="10" name="Footer Placeholder 3">
            <a:extLst>
              <a:ext uri="{FF2B5EF4-FFF2-40B4-BE49-F238E27FC236}">
                <a16:creationId xmlns:a16="http://schemas.microsoft.com/office/drawing/2014/main" id="{1CA01B7F-0CDC-9F0A-6B3B-A87674D14D6B}"/>
              </a:ext>
            </a:extLst>
          </p:cNvPr>
          <p:cNvSpPr>
            <a:spLocks noGrp="1"/>
          </p:cNvSpPr>
          <p:nvPr>
            <p:ph type="ftr" sz="quarter" idx="17"/>
          </p:nvPr>
        </p:nvSpPr>
        <p:spPr>
          <a:xfrm>
            <a:off x="6193030" y="6392564"/>
            <a:ext cx="3104866" cy="365125"/>
          </a:xfrm>
        </p:spPr>
        <p:txBody>
          <a:bodyPr anchor="b"/>
          <a:lstStyle/>
          <a:p>
            <a:endParaRPr lang="en-GB"/>
          </a:p>
        </p:txBody>
      </p:sp>
    </p:spTree>
    <p:extLst>
      <p:ext uri="{BB962C8B-B14F-4D97-AF65-F5344CB8AC3E}">
        <p14:creationId xmlns:p14="http://schemas.microsoft.com/office/powerpoint/2010/main" val="23923275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A74F0-5415-CAD7-98B3-4A75913F44B5}"/>
              </a:ext>
            </a:extLst>
          </p:cNvPr>
          <p:cNvSpPr>
            <a:spLocks noGrp="1"/>
          </p:cNvSpPr>
          <p:nvPr>
            <p:ph type="title"/>
          </p:nvPr>
        </p:nvSpPr>
        <p:spPr>
          <a:xfrm>
            <a:off x="512064" y="987552"/>
            <a:ext cx="3465576" cy="2944368"/>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5151E178-0505-15CE-6ACB-7BE1FB1E52EC}"/>
              </a:ext>
            </a:extLst>
          </p:cNvPr>
          <p:cNvSpPr>
            <a:spLocks noGrp="1"/>
          </p:cNvSpPr>
          <p:nvPr>
            <p:ph type="ftr" sz="quarter" idx="11"/>
          </p:nvPr>
        </p:nvSpPr>
        <p:spPr>
          <a:xfrm>
            <a:off x="530353" y="110364"/>
            <a:ext cx="3474720" cy="365125"/>
          </a:xfrm>
        </p:spPr>
        <p:txBody>
          <a:bodyPr/>
          <a:lstStyle/>
          <a:p>
            <a:endParaRPr lang="en-GB"/>
          </a:p>
        </p:txBody>
      </p:sp>
      <p:sp>
        <p:nvSpPr>
          <p:cNvPr id="3" name="Date Placeholder 2">
            <a:extLst>
              <a:ext uri="{FF2B5EF4-FFF2-40B4-BE49-F238E27FC236}">
                <a16:creationId xmlns:a16="http://schemas.microsoft.com/office/drawing/2014/main" id="{9B82246E-2BFA-5BAA-F22D-A2618C05A0B2}"/>
              </a:ext>
            </a:extLst>
          </p:cNvPr>
          <p:cNvSpPr>
            <a:spLocks noGrp="1"/>
          </p:cNvSpPr>
          <p:nvPr>
            <p:ph type="dt" sz="half" idx="10"/>
          </p:nvPr>
        </p:nvSpPr>
        <p:spPr>
          <a:xfrm>
            <a:off x="4315968" y="104576"/>
            <a:ext cx="4836883" cy="365125"/>
          </a:xfrm>
        </p:spPr>
        <p:txBody>
          <a:bodyPr/>
          <a:lstStyle/>
          <a:p>
            <a:fld id="{6ACBD3A2-E0BF-4243-BAC7-D949C91AFD94}" type="datetimeFigureOut">
              <a:rPr lang="en-GB" smtClean="0"/>
              <a:t>07/10/2026</a:t>
            </a:fld>
            <a:endParaRPr lang="en-GB"/>
          </a:p>
        </p:txBody>
      </p:sp>
      <p:sp>
        <p:nvSpPr>
          <p:cNvPr id="5" name="Slide Number Placeholder 4">
            <a:extLst>
              <a:ext uri="{FF2B5EF4-FFF2-40B4-BE49-F238E27FC236}">
                <a16:creationId xmlns:a16="http://schemas.microsoft.com/office/drawing/2014/main" id="{BD4BA02B-433E-FB95-6E96-11393CDBD0CB}"/>
              </a:ext>
            </a:extLst>
          </p:cNvPr>
          <p:cNvSpPr>
            <a:spLocks noGrp="1"/>
          </p:cNvSpPr>
          <p:nvPr>
            <p:ph type="sldNum" sz="quarter" idx="12"/>
          </p:nvPr>
        </p:nvSpPr>
        <p:spPr/>
        <p:txBody>
          <a:bodyPr/>
          <a:lstStyle/>
          <a:p>
            <a:fld id="{8B1DD835-29CA-4165-B3AF-F61833F456E7}" type="slidenum">
              <a:rPr lang="en-GB" smtClean="0"/>
              <a:t>‹#›</a:t>
            </a:fld>
            <a:endParaRPr lang="en-GB"/>
          </a:p>
        </p:txBody>
      </p:sp>
      <p:sp>
        <p:nvSpPr>
          <p:cNvPr id="8" name="Content Placeholder 3">
            <a:extLst>
              <a:ext uri="{FF2B5EF4-FFF2-40B4-BE49-F238E27FC236}">
                <a16:creationId xmlns:a16="http://schemas.microsoft.com/office/drawing/2014/main" id="{F74B4B98-ABA0-9FD3-485A-984EDEEB4469}"/>
              </a:ext>
            </a:extLst>
          </p:cNvPr>
          <p:cNvSpPr>
            <a:spLocks noGrp="1"/>
          </p:cNvSpPr>
          <p:nvPr>
            <p:ph sz="quarter" idx="17"/>
          </p:nvPr>
        </p:nvSpPr>
        <p:spPr>
          <a:xfrm>
            <a:off x="4315966" y="987552"/>
            <a:ext cx="7446825" cy="2560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9">
            <a:extLst>
              <a:ext uri="{FF2B5EF4-FFF2-40B4-BE49-F238E27FC236}">
                <a16:creationId xmlns:a16="http://schemas.microsoft.com/office/drawing/2014/main" id="{3822067E-4B47-03C7-3636-0C6F8324E1E9}"/>
              </a:ext>
            </a:extLst>
          </p:cNvPr>
          <p:cNvSpPr>
            <a:spLocks noGrp="1"/>
          </p:cNvSpPr>
          <p:nvPr>
            <p:ph sz="quarter" idx="18"/>
          </p:nvPr>
        </p:nvSpPr>
        <p:spPr>
          <a:xfrm>
            <a:off x="4315967" y="3931920"/>
            <a:ext cx="7446824" cy="2560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646854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F29C1-2D4D-0529-EAD3-926838F41BF8}"/>
              </a:ext>
            </a:extLst>
          </p:cNvPr>
          <p:cNvSpPr>
            <a:spLocks noGrp="1"/>
          </p:cNvSpPr>
          <p:nvPr>
            <p:ph type="title"/>
          </p:nvPr>
        </p:nvSpPr>
        <p:spPr>
          <a:xfrm>
            <a:off x="512064" y="630936"/>
            <a:ext cx="11018520" cy="1088358"/>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9A6A1D5A-FFC5-5F10-90D2-A3FBCC3129EF}"/>
              </a:ext>
            </a:extLst>
          </p:cNvPr>
          <p:cNvSpPr>
            <a:spLocks noGrp="1"/>
          </p:cNvSpPr>
          <p:nvPr>
            <p:ph type="ftr" sz="quarter" idx="11"/>
          </p:nvPr>
        </p:nvSpPr>
        <p:spPr>
          <a:xfrm>
            <a:off x="530352" y="110364"/>
            <a:ext cx="5276852" cy="365125"/>
          </a:xfrm>
        </p:spPr>
        <p:txBody>
          <a:bodyPr/>
          <a:lstStyle/>
          <a:p>
            <a:endParaRPr lang="en-GB"/>
          </a:p>
        </p:txBody>
      </p:sp>
      <p:sp>
        <p:nvSpPr>
          <p:cNvPr id="3" name="Date Placeholder 2">
            <a:extLst>
              <a:ext uri="{FF2B5EF4-FFF2-40B4-BE49-F238E27FC236}">
                <a16:creationId xmlns:a16="http://schemas.microsoft.com/office/drawing/2014/main" id="{FE1BD63D-FC9C-D946-5560-869AEDE315EA}"/>
              </a:ext>
            </a:extLst>
          </p:cNvPr>
          <p:cNvSpPr>
            <a:spLocks noGrp="1"/>
          </p:cNvSpPr>
          <p:nvPr>
            <p:ph type="dt" sz="half" idx="10"/>
          </p:nvPr>
        </p:nvSpPr>
        <p:spPr>
          <a:xfrm>
            <a:off x="6190488" y="104576"/>
            <a:ext cx="4836883" cy="365125"/>
          </a:xfrm>
        </p:spPr>
        <p:txBody>
          <a:bodyPr/>
          <a:lstStyle/>
          <a:p>
            <a:fld id="{6ACBD3A2-E0BF-4243-BAC7-D949C91AFD94}" type="datetimeFigureOut">
              <a:rPr lang="en-GB" smtClean="0"/>
              <a:t>07/10/2026</a:t>
            </a:fld>
            <a:endParaRPr lang="en-GB"/>
          </a:p>
        </p:txBody>
      </p:sp>
      <p:sp>
        <p:nvSpPr>
          <p:cNvPr id="5" name="Slide Number Placeholder 4">
            <a:extLst>
              <a:ext uri="{FF2B5EF4-FFF2-40B4-BE49-F238E27FC236}">
                <a16:creationId xmlns:a16="http://schemas.microsoft.com/office/drawing/2014/main" id="{822EF08D-93E2-AF7A-F559-DDB0B35B8781}"/>
              </a:ext>
            </a:extLst>
          </p:cNvPr>
          <p:cNvSpPr>
            <a:spLocks noGrp="1"/>
          </p:cNvSpPr>
          <p:nvPr>
            <p:ph type="sldNum" sz="quarter" idx="12"/>
          </p:nvPr>
        </p:nvSpPr>
        <p:spPr/>
        <p:txBody>
          <a:bodyPr/>
          <a:lstStyle/>
          <a:p>
            <a:fld id="{8B1DD835-29CA-4165-B3AF-F61833F456E7}" type="slidenum">
              <a:rPr lang="en-GB" smtClean="0"/>
              <a:t>‹#›</a:t>
            </a:fld>
            <a:endParaRPr lang="en-GB"/>
          </a:p>
        </p:txBody>
      </p:sp>
      <p:sp>
        <p:nvSpPr>
          <p:cNvPr id="6" name="Text Placeholder 2">
            <a:extLst>
              <a:ext uri="{FF2B5EF4-FFF2-40B4-BE49-F238E27FC236}">
                <a16:creationId xmlns:a16="http://schemas.microsoft.com/office/drawing/2014/main" id="{148CB9E0-8B46-6608-0C37-7C5ABA9B47A8}"/>
              </a:ext>
            </a:extLst>
          </p:cNvPr>
          <p:cNvSpPr>
            <a:spLocks noGrp="1"/>
          </p:cNvSpPr>
          <p:nvPr>
            <p:ph type="body" idx="1"/>
          </p:nvPr>
        </p:nvSpPr>
        <p:spPr>
          <a:xfrm>
            <a:off x="530352" y="2286000"/>
            <a:ext cx="5184648" cy="534033"/>
          </a:xfrm>
        </p:spPr>
        <p:txBody>
          <a:bodyPr/>
          <a:lstStyle/>
          <a:p>
            <a:pPr lvl="0"/>
            <a:r>
              <a:rPr lang="en-US"/>
              <a:t>Click to edit Master text styles</a:t>
            </a:r>
          </a:p>
        </p:txBody>
      </p:sp>
      <p:sp>
        <p:nvSpPr>
          <p:cNvPr id="10" name="Content Placeholder 5">
            <a:extLst>
              <a:ext uri="{FF2B5EF4-FFF2-40B4-BE49-F238E27FC236}">
                <a16:creationId xmlns:a16="http://schemas.microsoft.com/office/drawing/2014/main" id="{C2C05A59-CCEE-1225-7022-B1DA682C7041}"/>
              </a:ext>
            </a:extLst>
          </p:cNvPr>
          <p:cNvSpPr>
            <a:spLocks noGrp="1"/>
          </p:cNvSpPr>
          <p:nvPr>
            <p:ph sz="quarter" idx="17"/>
          </p:nvPr>
        </p:nvSpPr>
        <p:spPr>
          <a:xfrm>
            <a:off x="530351" y="2980943"/>
            <a:ext cx="5183188" cy="35861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4">
            <a:extLst>
              <a:ext uri="{FF2B5EF4-FFF2-40B4-BE49-F238E27FC236}">
                <a16:creationId xmlns:a16="http://schemas.microsoft.com/office/drawing/2014/main" id="{86471C19-5F51-6595-B72A-4BFC1E553DC0}"/>
              </a:ext>
            </a:extLst>
          </p:cNvPr>
          <p:cNvSpPr>
            <a:spLocks noGrp="1"/>
          </p:cNvSpPr>
          <p:nvPr>
            <p:ph type="body" sz="quarter" idx="3"/>
          </p:nvPr>
        </p:nvSpPr>
        <p:spPr>
          <a:xfrm>
            <a:off x="6190488" y="2286000"/>
            <a:ext cx="5183188" cy="534033"/>
          </a:xfrm>
        </p:spPr>
        <p:txBody>
          <a:bodyPr/>
          <a:lstStyle/>
          <a:p>
            <a:pPr lvl="0"/>
            <a:r>
              <a:rPr lang="en-US"/>
              <a:t>Click to edit Master text styles</a:t>
            </a:r>
          </a:p>
        </p:txBody>
      </p:sp>
      <p:sp>
        <p:nvSpPr>
          <p:cNvPr id="11" name="Content Placeholder 11">
            <a:extLst>
              <a:ext uri="{FF2B5EF4-FFF2-40B4-BE49-F238E27FC236}">
                <a16:creationId xmlns:a16="http://schemas.microsoft.com/office/drawing/2014/main" id="{0AB20C10-A144-EF5E-8276-7E736CE87590}"/>
              </a:ext>
            </a:extLst>
          </p:cNvPr>
          <p:cNvSpPr>
            <a:spLocks noGrp="1"/>
          </p:cNvSpPr>
          <p:nvPr>
            <p:ph sz="quarter" idx="18"/>
          </p:nvPr>
        </p:nvSpPr>
        <p:spPr>
          <a:xfrm>
            <a:off x="6190488" y="2980944"/>
            <a:ext cx="5183188" cy="35861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73320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D1F904E-1F4C-373E-2E2B-D7478F70F195}"/>
              </a:ext>
            </a:extLst>
          </p:cNvPr>
          <p:cNvSpPr>
            <a:spLocks noGrp="1"/>
          </p:cNvSpPr>
          <p:nvPr>
            <p:ph type="title"/>
          </p:nvPr>
        </p:nvSpPr>
        <p:spPr>
          <a:xfrm>
            <a:off x="502920" y="644663"/>
            <a:ext cx="11045952" cy="1088358"/>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a:xfrm>
            <a:off x="530352" y="109728"/>
            <a:ext cx="5276852" cy="365125"/>
          </a:xfrm>
        </p:spPr>
        <p:txBody>
          <a:bodyPr/>
          <a:lstStyle/>
          <a:p>
            <a:endParaRPr lang="en-GB"/>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6ACBD3A2-E0BF-4243-BAC7-D949C91AFD94}" type="datetimeFigureOut">
              <a:rPr lang="en-GB" smtClean="0"/>
              <a:t>07/10/2026</a:t>
            </a:fld>
            <a:endParaRPr lang="en-GB"/>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a:xfrm>
            <a:off x="11231928" y="110364"/>
            <a:ext cx="429207" cy="365125"/>
          </a:xfrm>
        </p:spPr>
        <p:txBody>
          <a:bodyPr/>
          <a:lstStyle/>
          <a:p>
            <a:fld id="{8B1DD835-29CA-4165-B3AF-F61833F456E7}" type="slidenum">
              <a:rPr lang="en-GB" smtClean="0"/>
              <a:t>‹#›</a:t>
            </a:fld>
            <a:endParaRPr lang="en-GB"/>
          </a:p>
        </p:txBody>
      </p:sp>
    </p:spTree>
    <p:extLst>
      <p:ext uri="{BB962C8B-B14F-4D97-AF65-F5344CB8AC3E}">
        <p14:creationId xmlns:p14="http://schemas.microsoft.com/office/powerpoint/2010/main" val="29706453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1AD1B27E-1142-7BB8-1DE8-D31FA8AA8F10}"/>
              </a:ext>
            </a:extLst>
          </p:cNvPr>
          <p:cNvSpPr>
            <a:spLocks noGrp="1"/>
          </p:cNvSpPr>
          <p:nvPr>
            <p:ph type="ftr" sz="quarter" idx="11"/>
          </p:nvPr>
        </p:nvSpPr>
        <p:spPr>
          <a:xfrm>
            <a:off x="0" y="100701"/>
            <a:ext cx="5898630" cy="365125"/>
          </a:xfrm>
        </p:spPr>
        <p:txBody>
          <a:bodyPr/>
          <a:lstStyle/>
          <a:p>
            <a:endParaRPr lang="en-GB"/>
          </a:p>
        </p:txBody>
      </p:sp>
      <p:sp>
        <p:nvSpPr>
          <p:cNvPr id="5" name="Date Placeholder 3">
            <a:extLst>
              <a:ext uri="{FF2B5EF4-FFF2-40B4-BE49-F238E27FC236}">
                <a16:creationId xmlns:a16="http://schemas.microsoft.com/office/drawing/2014/main" id="{D900E2BC-FCC7-E994-4648-A42CDE518612}"/>
              </a:ext>
            </a:extLst>
          </p:cNvPr>
          <p:cNvSpPr>
            <a:spLocks noGrp="1"/>
          </p:cNvSpPr>
          <p:nvPr>
            <p:ph type="dt" sz="half" idx="10"/>
          </p:nvPr>
        </p:nvSpPr>
        <p:spPr>
          <a:xfrm>
            <a:off x="6217920" y="100701"/>
            <a:ext cx="5332001" cy="365125"/>
          </a:xfrm>
        </p:spPr>
        <p:txBody>
          <a:bodyPr/>
          <a:lstStyle/>
          <a:p>
            <a:fld id="{6ACBD3A2-E0BF-4243-BAC7-D949C91AFD94}" type="datetimeFigureOut">
              <a:rPr lang="en-GB" smtClean="0"/>
              <a:t>07/10/2026</a:t>
            </a:fld>
            <a:endParaRPr lang="en-GB"/>
          </a:p>
        </p:txBody>
      </p:sp>
      <p:sp>
        <p:nvSpPr>
          <p:cNvPr id="7" name="Slide Number Placeholder 5">
            <a:extLst>
              <a:ext uri="{FF2B5EF4-FFF2-40B4-BE49-F238E27FC236}">
                <a16:creationId xmlns:a16="http://schemas.microsoft.com/office/drawing/2014/main" id="{9E211A59-CFA8-A0B1-4A4C-E446F90726C5}"/>
              </a:ext>
            </a:extLst>
          </p:cNvPr>
          <p:cNvSpPr>
            <a:spLocks noGrp="1"/>
          </p:cNvSpPr>
          <p:nvPr>
            <p:ph type="sldNum" sz="quarter" idx="12"/>
          </p:nvPr>
        </p:nvSpPr>
        <p:spPr>
          <a:xfrm>
            <a:off x="11762793" y="100701"/>
            <a:ext cx="429207" cy="365125"/>
          </a:xfrm>
        </p:spPr>
        <p:txBody>
          <a:bodyPr/>
          <a:lstStyle/>
          <a:p>
            <a:fld id="{8B1DD835-29CA-4165-B3AF-F61833F456E7}" type="slidenum">
              <a:rPr lang="en-GB" smtClean="0"/>
              <a:t>‹#›</a:t>
            </a:fld>
            <a:endParaRPr lang="en-GB"/>
          </a:p>
        </p:txBody>
      </p:sp>
    </p:spTree>
    <p:extLst>
      <p:ext uri="{BB962C8B-B14F-4D97-AF65-F5344CB8AC3E}">
        <p14:creationId xmlns:p14="http://schemas.microsoft.com/office/powerpoint/2010/main" val="25672715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45926" y="655093"/>
            <a:ext cx="10982409" cy="1528549"/>
          </a:xfrm>
        </p:spPr>
        <p:txBody>
          <a:bodyPr anchor="t">
            <a:noAutofit/>
          </a:bodyPr>
          <a:lstStyle>
            <a:lvl1pPr>
              <a:defRPr sz="5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45926" y="2497540"/>
            <a:ext cx="10982409" cy="3384645"/>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5">
            <a:extLst>
              <a:ext uri="{FF2B5EF4-FFF2-40B4-BE49-F238E27FC236}">
                <a16:creationId xmlns:a16="http://schemas.microsoft.com/office/drawing/2014/main" id="{BD7A9B30-35AB-D437-5276-473CFE5169DF}"/>
              </a:ext>
            </a:extLst>
          </p:cNvPr>
          <p:cNvSpPr>
            <a:spLocks noGrp="1"/>
          </p:cNvSpPr>
          <p:nvPr>
            <p:ph type="ftr" sz="quarter" idx="16"/>
          </p:nvPr>
        </p:nvSpPr>
        <p:spPr>
          <a:xfrm>
            <a:off x="545926" y="6438284"/>
            <a:ext cx="5276852" cy="365125"/>
          </a:xfrm>
        </p:spPr>
        <p:txBody>
          <a:bodyPr/>
          <a:lstStyle/>
          <a:p>
            <a:endParaRPr lang="en-GB"/>
          </a:p>
        </p:txBody>
      </p:sp>
      <p:sp>
        <p:nvSpPr>
          <p:cNvPr id="4" name="Date Placeholder 4">
            <a:extLst>
              <a:ext uri="{FF2B5EF4-FFF2-40B4-BE49-F238E27FC236}">
                <a16:creationId xmlns:a16="http://schemas.microsoft.com/office/drawing/2014/main" id="{0D033E8C-C8B6-A9F1-6B99-0610AEC435CB}"/>
              </a:ext>
            </a:extLst>
          </p:cNvPr>
          <p:cNvSpPr>
            <a:spLocks noGrp="1"/>
          </p:cNvSpPr>
          <p:nvPr>
            <p:ph type="dt" sz="half" idx="15"/>
          </p:nvPr>
        </p:nvSpPr>
        <p:spPr>
          <a:xfrm>
            <a:off x="6190488" y="6432496"/>
            <a:ext cx="2544079" cy="365125"/>
          </a:xfrm>
        </p:spPr>
        <p:txBody>
          <a:bodyPr/>
          <a:lstStyle/>
          <a:p>
            <a:fld id="{6ACBD3A2-E0BF-4243-BAC7-D949C91AFD94}" type="datetimeFigureOut">
              <a:rPr lang="en-GB" smtClean="0"/>
              <a:t>07/10/2026</a:t>
            </a:fld>
            <a:endParaRPr lang="en-GB"/>
          </a:p>
        </p:txBody>
      </p:sp>
      <p:sp>
        <p:nvSpPr>
          <p:cNvPr id="6" name="Slide Number Placeholder 6">
            <a:extLst>
              <a:ext uri="{FF2B5EF4-FFF2-40B4-BE49-F238E27FC236}">
                <a16:creationId xmlns:a16="http://schemas.microsoft.com/office/drawing/2014/main" id="{09C00759-43C5-D4A5-6597-C9F31C4DA2AA}"/>
              </a:ext>
            </a:extLst>
          </p:cNvPr>
          <p:cNvSpPr>
            <a:spLocks noGrp="1"/>
          </p:cNvSpPr>
          <p:nvPr>
            <p:ph type="sldNum" sz="quarter" idx="17"/>
          </p:nvPr>
        </p:nvSpPr>
        <p:spPr>
          <a:xfrm>
            <a:off x="11099128" y="6438284"/>
            <a:ext cx="429207" cy="365125"/>
          </a:xfrm>
        </p:spPr>
        <p:txBody>
          <a:bodyPr/>
          <a:lstStyle/>
          <a:p>
            <a:fld id="{8B1DD835-29CA-4165-B3AF-F61833F456E7}" type="slidenum">
              <a:rPr lang="en-GB" smtClean="0"/>
              <a:t>‹#›</a:t>
            </a:fld>
            <a:endParaRPr lang="en-GB"/>
          </a:p>
        </p:txBody>
      </p:sp>
    </p:spTree>
    <p:extLst>
      <p:ext uri="{BB962C8B-B14F-4D97-AF65-F5344CB8AC3E}">
        <p14:creationId xmlns:p14="http://schemas.microsoft.com/office/powerpoint/2010/main" val="831533731"/>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18615" y="2883090"/>
            <a:ext cx="7741851" cy="1842020"/>
          </a:xfrm>
        </p:spPr>
        <p:txBody>
          <a:bodyPr anchor="b">
            <a:noAutofit/>
          </a:bodyPr>
          <a:lstStyle>
            <a:lvl1pPr>
              <a:defRPr sz="5600"/>
            </a:lvl1pPr>
          </a:lstStyle>
          <a:p>
            <a:r>
              <a:rPr lang="en-US"/>
              <a:t>Click to edit Master title style</a:t>
            </a:r>
            <a:endParaRPr lang="en-US" dirty="0"/>
          </a:p>
        </p:txBody>
      </p:sp>
      <p:sp>
        <p:nvSpPr>
          <p:cNvPr id="9" name="Footer Placeholder 4">
            <a:extLst>
              <a:ext uri="{FF2B5EF4-FFF2-40B4-BE49-F238E27FC236}">
                <a16:creationId xmlns:a16="http://schemas.microsoft.com/office/drawing/2014/main" id="{C9D34928-44CA-ACCE-36AD-37689020A379}"/>
              </a:ext>
            </a:extLst>
          </p:cNvPr>
          <p:cNvSpPr>
            <a:spLocks noGrp="1"/>
          </p:cNvSpPr>
          <p:nvPr>
            <p:ph type="ftr" sz="quarter" idx="11"/>
          </p:nvPr>
        </p:nvSpPr>
        <p:spPr>
          <a:xfrm>
            <a:off x="536906" y="100701"/>
            <a:ext cx="5361724" cy="365125"/>
          </a:xfrm>
        </p:spPr>
        <p:txBody>
          <a:bodyPr/>
          <a:lstStyle/>
          <a:p>
            <a:endParaRPr lang="en-GB"/>
          </a:p>
        </p:txBody>
      </p:sp>
      <p:sp>
        <p:nvSpPr>
          <p:cNvPr id="8" name="Date Placeholder 3">
            <a:extLst>
              <a:ext uri="{FF2B5EF4-FFF2-40B4-BE49-F238E27FC236}">
                <a16:creationId xmlns:a16="http://schemas.microsoft.com/office/drawing/2014/main" id="{B6F43E62-A9B0-571B-E3BD-354206A884CF}"/>
              </a:ext>
            </a:extLst>
          </p:cNvPr>
          <p:cNvSpPr>
            <a:spLocks noGrp="1"/>
          </p:cNvSpPr>
          <p:nvPr>
            <p:ph type="dt" sz="half" idx="10"/>
          </p:nvPr>
        </p:nvSpPr>
        <p:spPr>
          <a:xfrm>
            <a:off x="6217921" y="100701"/>
            <a:ext cx="2526030" cy="365125"/>
          </a:xfrm>
        </p:spPr>
        <p:txBody>
          <a:bodyPr/>
          <a:lstStyle/>
          <a:p>
            <a:fld id="{6ACBD3A2-E0BF-4243-BAC7-D949C91AFD94}" type="datetimeFigureOut">
              <a:rPr lang="en-GB" smtClean="0"/>
              <a:t>07/10/2026</a:t>
            </a:fld>
            <a:endParaRPr lang="en-GB"/>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36905" y="4922111"/>
            <a:ext cx="7741850" cy="1279615"/>
          </a:xfrm>
        </p:spPr>
        <p:txBody>
          <a:bodyPr anchor="t">
            <a:no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762793" y="6392174"/>
            <a:ext cx="429207" cy="365125"/>
          </a:xfrm>
        </p:spPr>
        <p:txBody>
          <a:bodyPr anchor="b"/>
          <a:lstStyle/>
          <a:p>
            <a:fld id="{8B1DD835-29CA-4165-B3AF-F61833F456E7}" type="slidenum">
              <a:rPr lang="en-GB" smtClean="0"/>
              <a:t>‹#›</a:t>
            </a:fld>
            <a:endParaRPr lang="en-GB"/>
          </a:p>
        </p:txBody>
      </p:sp>
      <p:sp>
        <p:nvSpPr>
          <p:cNvPr id="3" name="Oval 2">
            <a:extLst>
              <a:ext uri="{FF2B5EF4-FFF2-40B4-BE49-F238E27FC236}">
                <a16:creationId xmlns:a16="http://schemas.microsoft.com/office/drawing/2014/main" id="{D3CF16D9-01F3-6CE6-7291-C344E099BBD0}"/>
              </a:ext>
            </a:extLst>
          </p:cNvPr>
          <p:cNvSpPr/>
          <p:nvPr/>
        </p:nvSpPr>
        <p:spPr>
          <a:xfrm>
            <a:off x="8454179" y="100701"/>
            <a:ext cx="3557904" cy="3557904"/>
          </a:xfrm>
          <a:prstGeom prst="ellipse">
            <a:avLst/>
          </a:prstGeom>
          <a:no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96465639"/>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5793" y="512229"/>
            <a:ext cx="12001592" cy="644310"/>
          </a:xfrm>
          <a:prstGeom prst="rect">
            <a:avLst/>
          </a:prstGeom>
        </p:spPr>
        <p:txBody>
          <a:bodyPr vert="horz" lIns="91440" tIns="45720" rIns="91440" bIns="45720" rtlCol="0" anchor="t">
            <a:normAutofit/>
          </a:bodyPr>
          <a:lstStyle/>
          <a:p>
            <a:r>
              <a:rPr lang="en-US" dirty="0"/>
              <a:t>Click to edit Master title style</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190488" y="104576"/>
            <a:ext cx="4836883" cy="365125"/>
          </a:xfrm>
          <a:prstGeom prst="rect">
            <a:avLst/>
          </a:prstGeom>
        </p:spPr>
        <p:txBody>
          <a:bodyPr vert="horz" lIns="91440" tIns="45720" rIns="91440" bIns="45720" rtlCol="0" anchor="t"/>
          <a:lstStyle>
            <a:lvl1pPr algn="l" rtl="0">
              <a:lnSpc>
                <a:spcPct val="80000"/>
              </a:lnSpc>
              <a:defRPr sz="1000">
                <a:solidFill>
                  <a:schemeClr val="tx1"/>
                </a:solidFill>
                <a:latin typeface="+mn-lt"/>
              </a:defRPr>
            </a:lvl1pPr>
          </a:lstStyle>
          <a:p>
            <a:fld id="{6ACBD3A2-E0BF-4243-BAC7-D949C91AFD94}" type="datetimeFigureOut">
              <a:rPr lang="en-GB" smtClean="0"/>
              <a:t>07/10/2026</a:t>
            </a:fld>
            <a:endParaRPr lang="en-GB"/>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14501" y="110364"/>
            <a:ext cx="5276852" cy="365125"/>
          </a:xfrm>
          <a:prstGeom prst="rect">
            <a:avLst/>
          </a:prstGeom>
        </p:spPr>
        <p:txBody>
          <a:bodyPr vert="horz" lIns="91440" tIns="45720" rIns="91440" bIns="45720" rtlCol="0" anchor="t"/>
          <a:lstStyle>
            <a:lvl1pPr algn="l" rtl="0">
              <a:lnSpc>
                <a:spcPct val="80000"/>
              </a:lnSpc>
              <a:defRPr sz="1000">
                <a:solidFill>
                  <a:schemeClr val="tx1"/>
                </a:solidFill>
                <a:latin typeface="+mn-lt"/>
              </a:defRPr>
            </a:lvl1pPr>
          </a:lstStyle>
          <a:p>
            <a:endParaRPr lang="en-GB"/>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762792" y="110364"/>
            <a:ext cx="429207" cy="365125"/>
          </a:xfrm>
          <a:prstGeom prst="rect">
            <a:avLst/>
          </a:prstGeom>
        </p:spPr>
        <p:txBody>
          <a:bodyPr vert="horz" lIns="91440" tIns="45720" rIns="91440" bIns="45720" rtlCol="0" anchor="t"/>
          <a:lstStyle>
            <a:lvl1pPr algn="r" rtl="0">
              <a:lnSpc>
                <a:spcPct val="80000"/>
              </a:lnSpc>
              <a:defRPr sz="1000">
                <a:solidFill>
                  <a:schemeClr val="tx1"/>
                </a:solidFill>
                <a:latin typeface="+mn-lt"/>
              </a:defRPr>
            </a:lvl1pPr>
          </a:lstStyle>
          <a:p>
            <a:fld id="{8B1DD835-29CA-4165-B3AF-F61833F456E7}" type="slidenum">
              <a:rPr lang="en-GB" smtClean="0"/>
              <a:t>‹#›</a:t>
            </a:fld>
            <a:endParaRPr lang="en-GB"/>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15793" y="1283679"/>
            <a:ext cx="12001592" cy="484011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7" name="Group 6">
            <a:extLst>
              <a:ext uri="{FF2B5EF4-FFF2-40B4-BE49-F238E27FC236}">
                <a16:creationId xmlns:a16="http://schemas.microsoft.com/office/drawing/2014/main" id="{EC9B3A8E-FAF5-92D5-8581-0FE483509CF4}"/>
              </a:ext>
            </a:extLst>
          </p:cNvPr>
          <p:cNvGrpSpPr/>
          <p:nvPr userDrawn="1"/>
        </p:nvGrpSpPr>
        <p:grpSpPr>
          <a:xfrm>
            <a:off x="0" y="6059424"/>
            <a:ext cx="12192000" cy="798576"/>
            <a:chOff x="0" y="3913632"/>
            <a:chExt cx="12192000" cy="798576"/>
          </a:xfrm>
        </p:grpSpPr>
        <p:sp>
          <p:nvSpPr>
            <p:cNvPr id="8" name="Rectangle 7">
              <a:extLst>
                <a:ext uri="{FF2B5EF4-FFF2-40B4-BE49-F238E27FC236}">
                  <a16:creationId xmlns:a16="http://schemas.microsoft.com/office/drawing/2014/main" id="{96F41053-BF55-9754-116A-9F78EB8FC960}"/>
                </a:ext>
              </a:extLst>
            </p:cNvPr>
            <p:cNvSpPr/>
            <p:nvPr/>
          </p:nvSpPr>
          <p:spPr>
            <a:xfrm>
              <a:off x="0" y="3913632"/>
              <a:ext cx="12192000" cy="798576"/>
            </a:xfrm>
            <a:prstGeom prst="rect">
              <a:avLst/>
            </a:prstGeom>
            <a:solidFill>
              <a:srgbClr val="1C2A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72123549-D149-455B-CFD8-8D14E07A4331}"/>
                </a:ext>
              </a:extLst>
            </p:cNvPr>
            <p:cNvPicPr>
              <a:picLocks noChangeAspect="1"/>
            </p:cNvPicPr>
            <p:nvPr/>
          </p:nvPicPr>
          <p:blipFill>
            <a:blip r:embed="rId29"/>
            <a:stretch>
              <a:fillRect/>
            </a:stretch>
          </p:blipFill>
          <p:spPr>
            <a:xfrm>
              <a:off x="179562" y="3979440"/>
              <a:ext cx="2104617" cy="684000"/>
            </a:xfrm>
            <a:prstGeom prst="rect">
              <a:avLst/>
            </a:prstGeom>
          </p:spPr>
        </p:pic>
        <p:pic>
          <p:nvPicPr>
            <p:cNvPr id="10" name="Picture 9">
              <a:extLst>
                <a:ext uri="{FF2B5EF4-FFF2-40B4-BE49-F238E27FC236}">
                  <a16:creationId xmlns:a16="http://schemas.microsoft.com/office/drawing/2014/main" id="{E554C512-7C5D-0B1A-F886-9D644A454311}"/>
                </a:ext>
              </a:extLst>
            </p:cNvPr>
            <p:cNvPicPr>
              <a:picLocks noChangeAspect="1"/>
            </p:cNvPicPr>
            <p:nvPr/>
          </p:nvPicPr>
          <p:blipFill>
            <a:blip r:embed="rId30"/>
            <a:stretch>
              <a:fillRect/>
            </a:stretch>
          </p:blipFill>
          <p:spPr>
            <a:xfrm>
              <a:off x="9612000" y="3979440"/>
              <a:ext cx="2366856" cy="684000"/>
            </a:xfrm>
            <a:prstGeom prst="rect">
              <a:avLst/>
            </a:prstGeom>
          </p:spPr>
        </p:pic>
        <p:pic>
          <p:nvPicPr>
            <p:cNvPr id="11" name="Picture 10">
              <a:extLst>
                <a:ext uri="{FF2B5EF4-FFF2-40B4-BE49-F238E27FC236}">
                  <a16:creationId xmlns:a16="http://schemas.microsoft.com/office/drawing/2014/main" id="{1D859030-CA91-65EA-E4C9-3749D99F3ABB}"/>
                </a:ext>
              </a:extLst>
            </p:cNvPr>
            <p:cNvPicPr>
              <a:picLocks noChangeAspect="1"/>
            </p:cNvPicPr>
            <p:nvPr/>
          </p:nvPicPr>
          <p:blipFill>
            <a:blip r:embed="rId31"/>
            <a:stretch>
              <a:fillRect/>
            </a:stretch>
          </p:blipFill>
          <p:spPr>
            <a:xfrm>
              <a:off x="3554908" y="3969971"/>
              <a:ext cx="181000" cy="685896"/>
            </a:xfrm>
            <a:prstGeom prst="rect">
              <a:avLst/>
            </a:prstGeom>
          </p:spPr>
        </p:pic>
        <p:pic>
          <p:nvPicPr>
            <p:cNvPr id="12" name="Picture 11">
              <a:extLst>
                <a:ext uri="{FF2B5EF4-FFF2-40B4-BE49-F238E27FC236}">
                  <a16:creationId xmlns:a16="http://schemas.microsoft.com/office/drawing/2014/main" id="{89766596-B011-1F06-2E18-99B6381D937B}"/>
                </a:ext>
              </a:extLst>
            </p:cNvPr>
            <p:cNvPicPr>
              <a:picLocks noChangeAspect="1"/>
            </p:cNvPicPr>
            <p:nvPr/>
          </p:nvPicPr>
          <p:blipFill>
            <a:blip r:embed="rId31"/>
            <a:stretch>
              <a:fillRect/>
            </a:stretch>
          </p:blipFill>
          <p:spPr>
            <a:xfrm>
              <a:off x="8669606" y="3956160"/>
              <a:ext cx="181000" cy="685896"/>
            </a:xfrm>
            <a:prstGeom prst="rect">
              <a:avLst/>
            </a:prstGeom>
          </p:spPr>
        </p:pic>
        <p:sp>
          <p:nvSpPr>
            <p:cNvPr id="13" name="TextBox 12">
              <a:extLst>
                <a:ext uri="{FF2B5EF4-FFF2-40B4-BE49-F238E27FC236}">
                  <a16:creationId xmlns:a16="http://schemas.microsoft.com/office/drawing/2014/main" id="{08D6E086-6172-FCE6-B06F-F6848BE5EDB8}"/>
                </a:ext>
              </a:extLst>
            </p:cNvPr>
            <p:cNvSpPr txBox="1"/>
            <p:nvPr/>
          </p:nvSpPr>
          <p:spPr>
            <a:xfrm>
              <a:off x="4958882" y="3978000"/>
              <a:ext cx="2274235" cy="654025"/>
            </a:xfrm>
            <a:prstGeom prst="rect">
              <a:avLst/>
            </a:prstGeom>
            <a:solidFill>
              <a:srgbClr val="1C2A50"/>
            </a:solidFill>
          </p:spPr>
          <p:txBody>
            <a:bodyPr wrap="square" rtlCol="0">
              <a:spAutoFit/>
            </a:bodyPr>
            <a:lstStyle/>
            <a:p>
              <a:pPr>
                <a:spcAft>
                  <a:spcPts val="300"/>
                </a:spcAft>
              </a:pPr>
              <a:r>
                <a:rPr lang="en-US" sz="2200" dirty="0" err="1">
                  <a:solidFill>
                    <a:schemeClr val="bg1"/>
                  </a:solidFill>
                  <a:latin typeface="Arial Narrow" panose="020B0606020202030204" pitchFamily="34" charset="0"/>
                </a:rPr>
                <a:t>Transform</a:t>
              </a:r>
              <a:r>
                <a:rPr lang="en-US" sz="2200" dirty="0" err="1">
                  <a:solidFill>
                    <a:srgbClr val="D6328E"/>
                  </a:solidFill>
                  <a:latin typeface="Arial Narrow" panose="020B0606020202030204" pitchFamily="34" charset="0"/>
                </a:rPr>
                <a:t>ED</a:t>
              </a:r>
              <a:r>
                <a:rPr lang="en-US" sz="2200" dirty="0">
                  <a:solidFill>
                    <a:srgbClr val="D6328E"/>
                  </a:solidFill>
                  <a:latin typeface="Arial Narrow" panose="020B0606020202030204" pitchFamily="34" charset="0"/>
                </a:rPr>
                <a:t> NI:</a:t>
              </a:r>
            </a:p>
            <a:p>
              <a:pPr>
                <a:spcAft>
                  <a:spcPts val="300"/>
                </a:spcAft>
              </a:pPr>
              <a:r>
                <a:rPr lang="en-US" sz="1200" dirty="0">
                  <a:solidFill>
                    <a:schemeClr val="bg1"/>
                  </a:solidFill>
                  <a:latin typeface="Arial Narrow" panose="020B0606020202030204" pitchFamily="34" charset="0"/>
                </a:rPr>
                <a:t>Transforming Teaching and learning</a:t>
              </a:r>
              <a:endParaRPr lang="en-GB" sz="1200" dirty="0">
                <a:solidFill>
                  <a:schemeClr val="bg1"/>
                </a:solidFill>
                <a:latin typeface="Arial Narrow" panose="020B0606020202030204" pitchFamily="34" charset="0"/>
              </a:endParaRPr>
            </a:p>
          </p:txBody>
        </p:sp>
      </p:grpSp>
    </p:spTree>
    <p:extLst>
      <p:ext uri="{BB962C8B-B14F-4D97-AF65-F5344CB8AC3E}">
        <p14:creationId xmlns:p14="http://schemas.microsoft.com/office/powerpoint/2010/main" val="2849008545"/>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 id="2147483714" r:id="rId26"/>
    <p:sldLayoutId id="2147483715" r:id="rId27"/>
  </p:sldLayoutIdLst>
  <p:txStyles>
    <p:titleStyle>
      <a:lvl1pPr algn="l" defTabSz="914400" rtl="0" eaLnBrk="1" latinLnBrk="0" hangingPunct="1">
        <a:lnSpc>
          <a:spcPct val="80000"/>
        </a:lnSpc>
        <a:spcBef>
          <a:spcPct val="0"/>
        </a:spcBef>
        <a:buNone/>
        <a:defRPr sz="4000" b="0" i="0" kern="1200" spc="-200" baseline="0">
          <a:solidFill>
            <a:schemeClr val="tx1"/>
          </a:solidFill>
          <a:latin typeface="+mj-lt"/>
          <a:ea typeface="+mj-ea"/>
          <a:cs typeface="+mj-cs"/>
        </a:defRPr>
      </a:lvl1pPr>
    </p:titleStyle>
    <p:bodyStyle>
      <a:lvl1pPr marL="0" indent="0" algn="l" defTabSz="914400" rtl="0" eaLnBrk="1" latinLnBrk="0" hangingPunct="1">
        <a:lnSpc>
          <a:spcPct val="80000"/>
        </a:lnSpc>
        <a:spcBef>
          <a:spcPts val="1200"/>
        </a:spcBef>
        <a:spcAft>
          <a:spcPts val="1200"/>
        </a:spcAft>
        <a:buFont typeface="Arial" panose="020B0604020202020204" pitchFamily="34" charset="0"/>
        <a:buNone/>
        <a:defRPr sz="1400" kern="1200" baseline="0">
          <a:solidFill>
            <a:schemeClr val="tx1"/>
          </a:solidFill>
          <a:latin typeface="+mn-lt"/>
          <a:ea typeface="+mn-ea"/>
          <a:cs typeface="+mn-cs"/>
        </a:defRPr>
      </a:lvl1pPr>
      <a:lvl2pPr marL="228600" indent="0" algn="l" defTabSz="914400" rtl="0" eaLnBrk="1" latinLnBrk="0" hangingPunct="1">
        <a:lnSpc>
          <a:spcPct val="80000"/>
        </a:lnSpc>
        <a:spcBef>
          <a:spcPts val="1200"/>
        </a:spcBef>
        <a:spcAft>
          <a:spcPts val="1200"/>
        </a:spcAft>
        <a:buFont typeface="Arial" panose="020B0604020202020204" pitchFamily="34" charset="0"/>
        <a:buNone/>
        <a:defRPr sz="1400" kern="1200" baseline="0">
          <a:solidFill>
            <a:schemeClr val="tx1"/>
          </a:solidFill>
          <a:latin typeface="+mn-lt"/>
          <a:ea typeface="+mn-ea"/>
          <a:cs typeface="+mn-cs"/>
        </a:defRPr>
      </a:lvl2pPr>
      <a:lvl3pPr marL="457200" indent="0" algn="l" defTabSz="914400" rtl="0" eaLnBrk="1" latinLnBrk="0" hangingPunct="1">
        <a:lnSpc>
          <a:spcPct val="80000"/>
        </a:lnSpc>
        <a:spcBef>
          <a:spcPts val="1200"/>
        </a:spcBef>
        <a:spcAft>
          <a:spcPts val="1200"/>
        </a:spcAft>
        <a:buFont typeface="Arial" panose="020B0604020202020204" pitchFamily="34" charset="0"/>
        <a:buNone/>
        <a:defRPr sz="1400" kern="1200" baseline="0">
          <a:solidFill>
            <a:schemeClr val="tx1"/>
          </a:solidFill>
          <a:latin typeface="+mn-lt"/>
          <a:ea typeface="+mn-ea"/>
          <a:cs typeface="+mn-cs"/>
        </a:defRPr>
      </a:lvl3pPr>
      <a:lvl4pPr marL="685800" indent="0" algn="l" defTabSz="914400" rtl="0" eaLnBrk="1" latinLnBrk="0" hangingPunct="1">
        <a:lnSpc>
          <a:spcPct val="80000"/>
        </a:lnSpc>
        <a:spcBef>
          <a:spcPts val="1200"/>
        </a:spcBef>
        <a:spcAft>
          <a:spcPts val="1200"/>
        </a:spcAft>
        <a:buFont typeface="Arial" panose="020B0604020202020204" pitchFamily="34" charset="0"/>
        <a:buNone/>
        <a:defRPr sz="1400" kern="1200" baseline="0">
          <a:solidFill>
            <a:schemeClr val="tx1"/>
          </a:solidFill>
          <a:latin typeface="+mn-lt"/>
          <a:ea typeface="+mn-ea"/>
          <a:cs typeface="+mn-cs"/>
        </a:defRPr>
      </a:lvl4pPr>
      <a:lvl5pPr marL="914400" indent="0" algn="l" defTabSz="914400" rtl="0" eaLnBrk="1" latinLnBrk="0" hangingPunct="1">
        <a:lnSpc>
          <a:spcPct val="80000"/>
        </a:lnSpc>
        <a:spcBef>
          <a:spcPts val="1200"/>
        </a:spcBef>
        <a:spcAft>
          <a:spcPts val="1200"/>
        </a:spcAft>
        <a:buFont typeface="Arial" panose="020B0604020202020204" pitchFamily="34" charset="0"/>
        <a:buNone/>
        <a:defRPr sz="14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education-ni.gov.uk/articles/statements-consultations-and-assessments" TargetMode="External"/><Relationship Id="rId2" Type="http://schemas.openxmlformats.org/officeDocument/2006/relationships/hyperlink" Target="https://code.statisticsauthority.gov.uk/" TargetMode="Externa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https://www.gov.uk/government/publications/the-goverment-social-research-code/government-social-research-code"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datavis.nisra.gov.uk/executiveofficeni/pfg_wellbeing_dashboard.html"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education-ni.gov.uk/topics/statistics-and-research-education"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hyperlink" Target="https://www.education-ni.gov.uk/articles/statistical-publications-schedul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6D9CE5D-9C26-333F-02E5-FC491C4EA7FE}"/>
              </a:ext>
            </a:extLst>
          </p:cNvPr>
          <p:cNvSpPr txBox="1">
            <a:spLocks/>
          </p:cNvSpPr>
          <p:nvPr/>
        </p:nvSpPr>
        <p:spPr>
          <a:xfrm>
            <a:off x="1442781" y="2193457"/>
            <a:ext cx="9377619" cy="17543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US" sz="5400" dirty="0">
                <a:latin typeface="Arial" panose="020B0604020202020204" pitchFamily="34" charset="0"/>
                <a:ea typeface="Calibri" panose="020F0502020204030204" pitchFamily="34" charset="0"/>
                <a:cs typeface="+mn-cs"/>
              </a:rPr>
              <a:t>Department of Education (DE)</a:t>
            </a:r>
          </a:p>
          <a:p>
            <a:pPr>
              <a:lnSpc>
                <a:spcPct val="100000"/>
              </a:lnSpc>
              <a:spcBef>
                <a:spcPts val="0"/>
              </a:spcBef>
              <a:defRPr/>
            </a:pPr>
            <a:r>
              <a:rPr lang="en-US" sz="5400" dirty="0">
                <a:latin typeface="Arial" panose="020B0604020202020204" pitchFamily="34" charset="0"/>
                <a:ea typeface="Calibri" panose="020F0502020204030204" pitchFamily="34" charset="0"/>
                <a:cs typeface="+mn-cs"/>
              </a:rPr>
              <a:t>Statistics Workplan 2026/27</a:t>
            </a:r>
          </a:p>
        </p:txBody>
      </p:sp>
    </p:spTree>
    <p:extLst>
      <p:ext uri="{BB962C8B-B14F-4D97-AF65-F5344CB8AC3E}">
        <p14:creationId xmlns:p14="http://schemas.microsoft.com/office/powerpoint/2010/main" val="4190033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2AEF1-1FB1-23F5-D94B-DF136D841E0B}"/>
              </a:ext>
            </a:extLst>
          </p:cNvPr>
          <p:cNvSpPr>
            <a:spLocks noGrp="1"/>
          </p:cNvSpPr>
          <p:nvPr>
            <p:ph type="title"/>
          </p:nvPr>
        </p:nvSpPr>
        <p:spPr>
          <a:xfrm>
            <a:off x="539496" y="648759"/>
            <a:ext cx="11113008" cy="617333"/>
          </a:xfrm>
        </p:spPr>
        <p:txBody>
          <a:bodyPr>
            <a:normAutofit/>
          </a:bodyPr>
          <a:lstStyle/>
          <a:p>
            <a:r>
              <a:rPr lang="en-GB" b="1" spc="0" dirty="0">
                <a:latin typeface="Arial" panose="020B0604020202020204" pitchFamily="34" charset="0"/>
                <a:ea typeface="Calibri" panose="020F0502020204030204" pitchFamily="34" charset="0"/>
                <a:cs typeface="Arial" panose="020B0604020202020204" pitchFamily="34" charset="0"/>
              </a:rPr>
              <a:t>Contents Page</a:t>
            </a:r>
            <a:endParaRPr lang="en-GB" dirty="0"/>
          </a:p>
        </p:txBody>
      </p:sp>
      <p:sp>
        <p:nvSpPr>
          <p:cNvPr id="3" name="Content Placeholder 2">
            <a:extLst>
              <a:ext uri="{FF2B5EF4-FFF2-40B4-BE49-F238E27FC236}">
                <a16:creationId xmlns:a16="http://schemas.microsoft.com/office/drawing/2014/main" id="{E25D32C8-76CD-2533-8BF1-44613B1DC460}"/>
              </a:ext>
            </a:extLst>
          </p:cNvPr>
          <p:cNvSpPr>
            <a:spLocks noGrp="1"/>
          </p:cNvSpPr>
          <p:nvPr>
            <p:ph idx="1"/>
          </p:nvPr>
        </p:nvSpPr>
        <p:spPr>
          <a:xfrm>
            <a:off x="589165" y="1348154"/>
            <a:ext cx="11013670" cy="4451514"/>
          </a:xfrm>
        </p:spPr>
        <p:txBody>
          <a:bodyPr>
            <a:normAutofit fontScale="77500" lnSpcReduction="20000"/>
          </a:bodyPr>
          <a:lstStyle/>
          <a:p>
            <a:pPr>
              <a:spcAft>
                <a:spcPts val="1200"/>
              </a:spcAft>
            </a:pPr>
            <a:r>
              <a:rPr lang="en-GB" sz="2100" dirty="0">
                <a:latin typeface="Arial" panose="020B0604020202020204" pitchFamily="34" charset="0"/>
                <a:cs typeface="Arial" panose="020B0604020202020204" pitchFamily="34" charset="0"/>
              </a:rPr>
              <a:t>Context and overview</a:t>
            </a:r>
          </a:p>
          <a:p>
            <a:pPr marL="285750" indent="-285750">
              <a:spcAft>
                <a:spcPts val="1200"/>
              </a:spcAft>
              <a:buFont typeface="Arial" panose="020B0604020202020204" pitchFamily="34" charset="0"/>
              <a:buChar char="•"/>
            </a:pPr>
            <a:r>
              <a:rPr lang="en-GB" dirty="0">
                <a:latin typeface="Arial" panose="020B0604020202020204" pitchFamily="34" charset="0"/>
                <a:cs typeface="Arial" panose="020B0604020202020204" pitchFamily="34" charset="0"/>
              </a:rPr>
              <a:t>Northern Ireland Statistics and Research Agency (NISRA)</a:t>
            </a:r>
          </a:p>
          <a:p>
            <a:pPr marL="285750" indent="-285750">
              <a:spcAft>
                <a:spcPts val="1200"/>
              </a:spcAft>
              <a:buFont typeface="Arial" panose="020B0604020202020204" pitchFamily="34" charset="0"/>
              <a:buChar char="•"/>
            </a:pPr>
            <a:r>
              <a:rPr lang="en-GB" dirty="0">
                <a:latin typeface="Arial" panose="020B0604020202020204" pitchFamily="34" charset="0"/>
                <a:cs typeface="Arial" panose="020B0604020202020204" pitchFamily="34" charset="0"/>
              </a:rPr>
              <a:t>Code of Practice for Statistics</a:t>
            </a:r>
          </a:p>
          <a:p>
            <a:pPr marL="285750" indent="-285750">
              <a:spcAft>
                <a:spcPts val="1200"/>
              </a:spcAft>
              <a:buFont typeface="Arial" panose="020B0604020202020204" pitchFamily="34" charset="0"/>
              <a:buChar char="•"/>
            </a:pPr>
            <a:r>
              <a:rPr lang="en-GB" dirty="0">
                <a:latin typeface="Arial" panose="020B0604020202020204" pitchFamily="34" charset="0"/>
                <a:cs typeface="Arial" panose="020B0604020202020204" pitchFamily="34" charset="0"/>
              </a:rPr>
              <a:t>Programme for Government</a:t>
            </a:r>
          </a:p>
          <a:p>
            <a:pPr marL="285750" indent="-285750">
              <a:spcAft>
                <a:spcPts val="1200"/>
              </a:spcAft>
              <a:buFont typeface="Arial" panose="020B0604020202020204" pitchFamily="34" charset="0"/>
              <a:buChar char="•"/>
            </a:pPr>
            <a:r>
              <a:rPr lang="en-GB" dirty="0">
                <a:latin typeface="Arial" panose="020B0604020202020204" pitchFamily="34" charset="0"/>
                <a:cs typeface="Arial" panose="020B0604020202020204" pitchFamily="34" charset="0"/>
              </a:rPr>
              <a:t>DE’s Business Plan</a:t>
            </a:r>
          </a:p>
          <a:p>
            <a:pPr>
              <a:spcAft>
                <a:spcPts val="1200"/>
              </a:spcAft>
            </a:pPr>
            <a:r>
              <a:rPr lang="en-GB" sz="2000" dirty="0">
                <a:latin typeface="Arial" panose="020B0604020202020204" pitchFamily="34" charset="0"/>
                <a:cs typeface="Arial" panose="020B0604020202020204" pitchFamily="34" charset="0"/>
              </a:rPr>
              <a:t>Statistical Analysis Team Workplan </a:t>
            </a:r>
          </a:p>
          <a:p>
            <a:pPr marL="285750" indent="-285750">
              <a:spcAft>
                <a:spcPts val="1200"/>
              </a:spcAft>
              <a:buFont typeface="Arial" panose="020B0604020202020204" pitchFamily="34" charset="0"/>
              <a:buChar char="•"/>
            </a:pPr>
            <a:r>
              <a:rPr lang="en-GB" dirty="0">
                <a:latin typeface="Arial" panose="020B0604020202020204" pitchFamily="34" charset="0"/>
                <a:cs typeface="Arial" panose="020B0604020202020204" pitchFamily="34" charset="0"/>
              </a:rPr>
              <a:t>Overview of teams and main publications (Pg 7)</a:t>
            </a:r>
          </a:p>
          <a:p>
            <a:pPr marL="285750" indent="-285750">
              <a:spcAft>
                <a:spcPts val="1200"/>
              </a:spcAft>
              <a:buFont typeface="Arial" panose="020B0604020202020204" pitchFamily="34" charset="0"/>
              <a:buChar char="•"/>
            </a:pPr>
            <a:r>
              <a:rPr lang="en-GB" dirty="0">
                <a:latin typeface="Arial" panose="020B0604020202020204" pitchFamily="34" charset="0"/>
                <a:cs typeface="Arial" panose="020B0604020202020204" pitchFamily="34" charset="0"/>
              </a:rPr>
              <a:t>Strategic enablers (Pg 16)</a:t>
            </a:r>
          </a:p>
          <a:p>
            <a:pPr>
              <a:spcAft>
                <a:spcPts val="1200"/>
              </a:spcAft>
            </a:pPr>
            <a:r>
              <a:rPr lang="en-GB" sz="2000" dirty="0">
                <a:latin typeface="Arial" panose="020B0604020202020204" pitchFamily="34" charset="0"/>
                <a:cs typeface="Arial" panose="020B0604020202020204" pitchFamily="34" charset="0"/>
              </a:rPr>
              <a:t>Research &amp; Evaluation Team Workplan</a:t>
            </a:r>
          </a:p>
          <a:p>
            <a:pPr marL="285750" indent="-285750">
              <a:spcAft>
                <a:spcPts val="1200"/>
              </a:spcAft>
              <a:buFont typeface="Arial" panose="020B0604020202020204" pitchFamily="34" charset="0"/>
              <a:buChar char="•"/>
            </a:pPr>
            <a:r>
              <a:rPr lang="en-GB" dirty="0">
                <a:latin typeface="Arial" panose="020B0604020202020204" pitchFamily="34" charset="0"/>
                <a:cs typeface="Arial" panose="020B0604020202020204" pitchFamily="34" charset="0"/>
              </a:rPr>
              <a:t>Overview of teams (Pg 14)</a:t>
            </a:r>
          </a:p>
          <a:p>
            <a:pPr marL="285750" indent="-285750">
              <a:spcAft>
                <a:spcPts val="1200"/>
              </a:spcAft>
              <a:buFont typeface="Arial" panose="020B0604020202020204" pitchFamily="34" charset="0"/>
              <a:buChar char="•"/>
            </a:pPr>
            <a:r>
              <a:rPr lang="en-GB" dirty="0">
                <a:latin typeface="Arial" panose="020B0604020202020204" pitchFamily="34" charset="0"/>
                <a:cs typeface="Arial" panose="020B0604020202020204" pitchFamily="34" charset="0"/>
              </a:rPr>
              <a:t>Strategic enablers (Pg 16)</a:t>
            </a:r>
          </a:p>
        </p:txBody>
      </p:sp>
    </p:spTree>
    <p:extLst>
      <p:ext uri="{BB962C8B-B14F-4D97-AF65-F5344CB8AC3E}">
        <p14:creationId xmlns:p14="http://schemas.microsoft.com/office/powerpoint/2010/main" val="1464757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C1C96-D332-8BBE-0DD8-FE447B6B6687}"/>
              </a:ext>
            </a:extLst>
          </p:cNvPr>
          <p:cNvSpPr>
            <a:spLocks noGrp="1"/>
          </p:cNvSpPr>
          <p:nvPr>
            <p:ph type="title"/>
          </p:nvPr>
        </p:nvSpPr>
        <p:spPr>
          <a:xfrm>
            <a:off x="539496" y="294202"/>
            <a:ext cx="11113008" cy="849793"/>
          </a:xfrm>
        </p:spPr>
        <p:txBody>
          <a:bodyPr/>
          <a:lstStyle/>
          <a:p>
            <a:r>
              <a:rPr lang="en-GB" dirty="0">
                <a:latin typeface="Arial" panose="020B0604020202020204" pitchFamily="34" charset="0"/>
                <a:cs typeface="Arial" panose="020B0604020202020204" pitchFamily="34" charset="0"/>
              </a:rPr>
              <a:t>Context and Overview</a:t>
            </a:r>
          </a:p>
        </p:txBody>
      </p:sp>
      <p:sp>
        <p:nvSpPr>
          <p:cNvPr id="5" name="TextBox 4">
            <a:extLst>
              <a:ext uri="{FF2B5EF4-FFF2-40B4-BE49-F238E27FC236}">
                <a16:creationId xmlns:a16="http://schemas.microsoft.com/office/drawing/2014/main" id="{4108F417-B591-FFE0-B918-29B8BC50098B}"/>
              </a:ext>
            </a:extLst>
          </p:cNvPr>
          <p:cNvSpPr txBox="1"/>
          <p:nvPr/>
        </p:nvSpPr>
        <p:spPr>
          <a:xfrm>
            <a:off x="402336" y="917912"/>
            <a:ext cx="7041818" cy="4708981"/>
          </a:xfrm>
          <a:prstGeom prst="rect">
            <a:avLst/>
          </a:prstGeom>
          <a:noFill/>
        </p:spPr>
        <p:txBody>
          <a:bodyPr wrap="square" rtlCol="0">
            <a:spAutoFit/>
          </a:bodyPr>
          <a:lstStyle/>
          <a:p>
            <a:pPr marL="285750" indent="-285750">
              <a:spcBef>
                <a:spcPts val="1200"/>
              </a:spcBef>
              <a:spcAft>
                <a:spcPts val="1200"/>
              </a:spcAft>
              <a:buFont typeface="Arial" panose="020B0604020202020204" pitchFamily="34" charset="0"/>
              <a:buChar char="•"/>
            </a:pPr>
            <a:r>
              <a:rPr lang="en-US" sz="2000" dirty="0">
                <a:latin typeface="Arial" panose="020B0604020202020204" pitchFamily="34" charset="0"/>
                <a:cs typeface="Arial" panose="020B0604020202020204" pitchFamily="34" charset="0"/>
              </a:rPr>
              <a:t>We are NISRA statisticians seconded to the Department of Education</a:t>
            </a:r>
          </a:p>
          <a:p>
            <a:pPr marL="285750" indent="-285750">
              <a:spcBef>
                <a:spcPts val="1200"/>
              </a:spcBef>
              <a:spcAft>
                <a:spcPts val="1200"/>
              </a:spcAft>
              <a:buFont typeface="Arial" panose="020B0604020202020204" pitchFamily="34" charset="0"/>
              <a:buChar char="•"/>
            </a:pPr>
            <a:r>
              <a:rPr lang="en-US" sz="2000" dirty="0">
                <a:latin typeface="Arial" panose="020B0604020202020204" pitchFamily="34" charset="0"/>
                <a:cs typeface="Arial" panose="020B0604020202020204" pitchFamily="34" charset="0"/>
              </a:rPr>
              <a:t>We contribute to NISRA’s vision to deliver the key statistical, analytical, research and registration services which are needed to improve the lives of people of Northern Ireland. We want to collect, </a:t>
            </a:r>
            <a:r>
              <a:rPr lang="en-US" sz="2000" dirty="0" err="1">
                <a:latin typeface="Arial" panose="020B0604020202020204" pitchFamily="34" charset="0"/>
                <a:cs typeface="Arial" panose="020B0604020202020204" pitchFamily="34" charset="0"/>
              </a:rPr>
              <a:t>analyse</a:t>
            </a:r>
            <a:r>
              <a:rPr lang="en-US" sz="2000" dirty="0">
                <a:latin typeface="Arial" panose="020B0604020202020204" pitchFamily="34" charset="0"/>
                <a:cs typeface="Arial" panose="020B0604020202020204" pitchFamily="34" charset="0"/>
              </a:rPr>
              <a:t> and publish the key information which promotes the education of the people of Northern Ireland and to ensure the effective implementation of education policy. </a:t>
            </a:r>
          </a:p>
          <a:p>
            <a:pPr marL="285750" indent="-285750">
              <a:spcBef>
                <a:spcPts val="1200"/>
              </a:spcBef>
              <a:spcAft>
                <a:spcPts val="1200"/>
              </a:spcAft>
              <a:buFont typeface="Arial" panose="020B0604020202020204" pitchFamily="34" charset="0"/>
              <a:buChar char="•"/>
            </a:pPr>
            <a:r>
              <a:rPr lang="en-US" sz="2000" dirty="0">
                <a:latin typeface="Arial" panose="020B0604020202020204" pitchFamily="34" charset="0"/>
                <a:cs typeface="Arial" panose="020B0604020202020204" pitchFamily="34" charset="0"/>
              </a:rPr>
              <a:t>We help to achieve the vision through NISRA’s six strategic enablers.</a:t>
            </a:r>
          </a:p>
          <a:p>
            <a:pPr marL="285750" indent="-285750">
              <a:spcBef>
                <a:spcPts val="1200"/>
              </a:spcBef>
              <a:spcAft>
                <a:spcPts val="1200"/>
              </a:spcAft>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p:txBody>
      </p:sp>
      <p:pic>
        <p:nvPicPr>
          <p:cNvPr id="7" name="Picture 6" descr="NISRA's six strategic enablers">
            <a:extLst>
              <a:ext uri="{FF2B5EF4-FFF2-40B4-BE49-F238E27FC236}">
                <a16:creationId xmlns:a16="http://schemas.microsoft.com/office/drawing/2014/main" id="{991B9FAF-CDEF-47C6-158F-4FB050EC3C77}"/>
              </a:ext>
            </a:extLst>
          </p:cNvPr>
          <p:cNvPicPr>
            <a:picLocks noChangeAspect="1"/>
          </p:cNvPicPr>
          <p:nvPr/>
        </p:nvPicPr>
        <p:blipFill>
          <a:blip r:embed="rId2"/>
          <a:stretch>
            <a:fillRect/>
          </a:stretch>
        </p:blipFill>
        <p:spPr>
          <a:xfrm>
            <a:off x="7444154" y="1143995"/>
            <a:ext cx="4702014" cy="4412774"/>
          </a:xfrm>
          <a:prstGeom prst="rect">
            <a:avLst/>
          </a:prstGeom>
        </p:spPr>
      </p:pic>
    </p:spTree>
    <p:extLst>
      <p:ext uri="{BB962C8B-B14F-4D97-AF65-F5344CB8AC3E}">
        <p14:creationId xmlns:p14="http://schemas.microsoft.com/office/powerpoint/2010/main" val="2060095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C1C96-D332-8BBE-0DD8-FE447B6B6687}"/>
              </a:ext>
            </a:extLst>
          </p:cNvPr>
          <p:cNvSpPr>
            <a:spLocks noGrp="1"/>
          </p:cNvSpPr>
          <p:nvPr>
            <p:ph type="title"/>
          </p:nvPr>
        </p:nvSpPr>
        <p:spPr>
          <a:xfrm>
            <a:off x="539496" y="421778"/>
            <a:ext cx="11113008" cy="849793"/>
          </a:xfrm>
        </p:spPr>
        <p:txBody>
          <a:bodyPr/>
          <a:lstStyle/>
          <a:p>
            <a:r>
              <a:rPr lang="en-GB" dirty="0">
                <a:latin typeface="Arial" panose="020B0604020202020204" pitchFamily="34" charset="0"/>
                <a:cs typeface="Arial" panose="020B0604020202020204" pitchFamily="34" charset="0"/>
              </a:rPr>
              <a:t>Context and Overview (2)</a:t>
            </a:r>
          </a:p>
        </p:txBody>
      </p:sp>
      <p:sp>
        <p:nvSpPr>
          <p:cNvPr id="5" name="TextBox 4">
            <a:extLst>
              <a:ext uri="{FF2B5EF4-FFF2-40B4-BE49-F238E27FC236}">
                <a16:creationId xmlns:a16="http://schemas.microsoft.com/office/drawing/2014/main" id="{4108F417-B591-FFE0-B918-29B8BC50098B}"/>
              </a:ext>
            </a:extLst>
          </p:cNvPr>
          <p:cNvSpPr txBox="1"/>
          <p:nvPr/>
        </p:nvSpPr>
        <p:spPr>
          <a:xfrm>
            <a:off x="539496" y="1271571"/>
            <a:ext cx="8463829" cy="5232202"/>
          </a:xfrm>
          <a:prstGeom prst="rect">
            <a:avLst/>
          </a:prstGeom>
          <a:noFill/>
        </p:spPr>
        <p:txBody>
          <a:bodyPr wrap="square" rtlCol="0">
            <a:spAutoFit/>
          </a:bodyPr>
          <a:lstStyle/>
          <a:p>
            <a:pPr marL="342900" indent="-342900">
              <a:spcBef>
                <a:spcPts val="1200"/>
              </a:spcBef>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We follow the </a:t>
            </a:r>
            <a:r>
              <a:rPr lang="en-GB" dirty="0">
                <a:latin typeface="Arial" panose="020B0604020202020204" pitchFamily="34" charset="0"/>
                <a:cs typeface="Arial" panose="020B0604020202020204" pitchFamily="34" charset="0"/>
                <a:hlinkClick r:id="rId2"/>
              </a:rPr>
              <a:t>Code of Practice for Statistics</a:t>
            </a:r>
            <a:r>
              <a:rPr lang="en-GB" dirty="0">
                <a:latin typeface="Arial" panose="020B0604020202020204" pitchFamily="34" charset="0"/>
                <a:cs typeface="Arial" panose="020B0604020202020204" pitchFamily="34" charset="0"/>
              </a:rPr>
              <a:t>. </a:t>
            </a:r>
          </a:p>
          <a:p>
            <a:pPr marL="285750" indent="-285750">
              <a:spcBef>
                <a:spcPts val="1200"/>
              </a:spcBef>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The Code of Practice for Statistics sets the standards that those producing official statistics should apply to deliver statistics that serve the public good.</a:t>
            </a:r>
          </a:p>
          <a:p>
            <a:pPr marL="285750" indent="-285750">
              <a:spcBef>
                <a:spcPts val="1200"/>
              </a:spcBef>
              <a:buFont typeface="Arial" panose="020B0604020202020204" pitchFamily="34" charset="0"/>
              <a:buChar char="•"/>
            </a:pPr>
            <a:r>
              <a:rPr lang="en-US" dirty="0">
                <a:latin typeface="Arial" panose="020B0604020202020204" pitchFamily="34" charset="0"/>
                <a:cs typeface="Arial" panose="020B0604020202020204" pitchFamily="34" charset="0"/>
              </a:rPr>
              <a:t>The Code is based on three core principles: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Trust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Quality </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Value</a:t>
            </a:r>
          </a:p>
          <a:p>
            <a:pPr marL="285750" indent="-285750">
              <a:spcBef>
                <a:spcPts val="1200"/>
              </a:spcBef>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Our policy statements related to the Code and publication schedule are available on the DE website: </a:t>
            </a:r>
            <a:r>
              <a:rPr lang="en-US" dirty="0">
                <a:latin typeface="Arial" panose="020B0604020202020204" pitchFamily="34" charset="0"/>
                <a:cs typeface="Arial" panose="020B0604020202020204" pitchFamily="34" charset="0"/>
                <a:hlinkClick r:id="rId3"/>
              </a:rPr>
              <a:t>Publications schedule, statements and consultations | Department of Education</a:t>
            </a:r>
            <a:endParaRPr lang="en-US" dirty="0">
              <a:latin typeface="Arial" panose="020B0604020202020204" pitchFamily="34" charset="0"/>
              <a:cs typeface="Arial" panose="020B0604020202020204" pitchFamily="34" charset="0"/>
            </a:endParaRPr>
          </a:p>
          <a:p>
            <a:pPr marL="285750" indent="-285750">
              <a:spcBef>
                <a:spcPts val="1200"/>
              </a:spcBef>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We follow the </a:t>
            </a:r>
            <a:r>
              <a:rPr lang="en-US" dirty="0">
                <a:latin typeface="Arial" panose="020B0604020202020204" pitchFamily="34" charset="0"/>
                <a:cs typeface="Arial" panose="020B0604020202020204" pitchFamily="34" charset="0"/>
                <a:hlinkClick r:id="rId4"/>
              </a:rPr>
              <a:t>Government Social Research Code </a:t>
            </a:r>
            <a:r>
              <a:rPr lang="en-US" dirty="0">
                <a:latin typeface="Arial" panose="020B0604020202020204" pitchFamily="34" charset="0"/>
                <a:cs typeface="Arial" panose="020B0604020202020204" pitchFamily="34" charset="0"/>
              </a:rPr>
              <a:t>when producing or commissioning research. </a:t>
            </a:r>
          </a:p>
          <a:p>
            <a:pPr>
              <a:spcBef>
                <a:spcPts val="1200"/>
              </a:spcBef>
              <a:spcAft>
                <a:spcPts val="1200"/>
              </a:spcAft>
            </a:pPr>
            <a:endParaRPr lang="en-US" dirty="0">
              <a:latin typeface="Arial" panose="020B0604020202020204" pitchFamily="34" charset="0"/>
              <a:cs typeface="Arial" panose="020B0604020202020204" pitchFamily="34" charset="0"/>
            </a:endParaRPr>
          </a:p>
        </p:txBody>
      </p:sp>
      <p:pic>
        <p:nvPicPr>
          <p:cNvPr id="4" name="Picture 3" descr="Image of Code of Practice for Statistics">
            <a:extLst>
              <a:ext uri="{FF2B5EF4-FFF2-40B4-BE49-F238E27FC236}">
                <a16:creationId xmlns:a16="http://schemas.microsoft.com/office/drawing/2014/main" id="{1043FE5B-74E1-2789-897D-FFC4C6B63453}"/>
              </a:ext>
            </a:extLst>
          </p:cNvPr>
          <p:cNvPicPr>
            <a:picLocks noChangeAspect="1"/>
          </p:cNvPicPr>
          <p:nvPr/>
        </p:nvPicPr>
        <p:blipFill>
          <a:blip r:embed="rId5"/>
          <a:stretch>
            <a:fillRect/>
          </a:stretch>
        </p:blipFill>
        <p:spPr>
          <a:xfrm>
            <a:off x="8756870" y="1204019"/>
            <a:ext cx="3142087" cy="4449961"/>
          </a:xfrm>
          <a:prstGeom prst="rect">
            <a:avLst/>
          </a:prstGeom>
        </p:spPr>
      </p:pic>
    </p:spTree>
    <p:extLst>
      <p:ext uri="{BB962C8B-B14F-4D97-AF65-F5344CB8AC3E}">
        <p14:creationId xmlns:p14="http://schemas.microsoft.com/office/powerpoint/2010/main" val="2773389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B2A21-06A1-5A57-21AE-2F14582E3B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5B27F8-AD48-2E33-D79E-64F788008690}"/>
              </a:ext>
            </a:extLst>
          </p:cNvPr>
          <p:cNvSpPr>
            <a:spLocks noGrp="1"/>
          </p:cNvSpPr>
          <p:nvPr>
            <p:ph type="title"/>
          </p:nvPr>
        </p:nvSpPr>
        <p:spPr>
          <a:xfrm>
            <a:off x="539498" y="434879"/>
            <a:ext cx="11113008" cy="849793"/>
          </a:xfrm>
        </p:spPr>
        <p:txBody>
          <a:bodyPr>
            <a:normAutofit/>
          </a:bodyPr>
          <a:lstStyle/>
          <a:p>
            <a:r>
              <a:rPr lang="en-GB" sz="4400" dirty="0">
                <a:latin typeface="Arial" panose="020B0604020202020204" pitchFamily="34" charset="0"/>
                <a:cs typeface="Arial" panose="020B0604020202020204" pitchFamily="34" charset="0"/>
              </a:rPr>
              <a:t>Context</a:t>
            </a:r>
            <a:r>
              <a:rPr lang="en-GB" dirty="0">
                <a:latin typeface="Arial" panose="020B0604020202020204" pitchFamily="34" charset="0"/>
                <a:cs typeface="Arial" panose="020B0604020202020204" pitchFamily="34" charset="0"/>
              </a:rPr>
              <a:t> and Overview (3) </a:t>
            </a:r>
          </a:p>
        </p:txBody>
      </p:sp>
      <p:sp>
        <p:nvSpPr>
          <p:cNvPr id="5" name="TextBox 4">
            <a:extLst>
              <a:ext uri="{FF2B5EF4-FFF2-40B4-BE49-F238E27FC236}">
                <a16:creationId xmlns:a16="http://schemas.microsoft.com/office/drawing/2014/main" id="{821FFF97-02DC-BFEA-5067-CC69DE1B8E39}"/>
              </a:ext>
            </a:extLst>
          </p:cNvPr>
          <p:cNvSpPr txBox="1"/>
          <p:nvPr/>
        </p:nvSpPr>
        <p:spPr>
          <a:xfrm>
            <a:off x="539494" y="1173854"/>
            <a:ext cx="8463829" cy="2092881"/>
          </a:xfrm>
          <a:prstGeom prst="rect">
            <a:avLst/>
          </a:prstGeom>
          <a:noFill/>
        </p:spPr>
        <p:txBody>
          <a:bodyPr wrap="square" rtlCol="0">
            <a:spAutoFit/>
          </a:bodyPr>
          <a:lstStyle/>
          <a:p>
            <a:pPr marL="285750" indent="-285750">
              <a:spcBef>
                <a:spcPts val="1200"/>
              </a:spcBef>
              <a:spcAft>
                <a:spcPts val="1200"/>
              </a:spcAft>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We provide statistics and produce analysis to support the Programme for Government.</a:t>
            </a:r>
            <a:r>
              <a:rPr lang="en-US" b="1" dirty="0">
                <a:latin typeface="Arial" panose="020B0604020202020204" pitchFamily="34" charset="0"/>
                <a:ea typeface="Calibri" panose="020F0502020204030204" pitchFamily="34" charset="0"/>
                <a:cs typeface="Arial" panose="020B0604020202020204" pitchFamily="34" charset="0"/>
              </a:rPr>
              <a:t> </a:t>
            </a:r>
          </a:p>
          <a:p>
            <a:pPr marL="285750" indent="-285750">
              <a:spcBef>
                <a:spcPts val="1200"/>
              </a:spcBef>
              <a:spcAft>
                <a:spcPts val="1200"/>
              </a:spcAft>
              <a:buFont typeface="Arial" panose="020B0604020202020204" pitchFamily="34" charset="0"/>
              <a:buChar char="•"/>
            </a:pPr>
            <a:r>
              <a:rPr lang="en-GB" dirty="0">
                <a:latin typeface="Arial" panose="020B0604020202020204" pitchFamily="34" charset="0"/>
                <a:ea typeface="Calibri" panose="020F0502020204030204" pitchFamily="34" charset="0"/>
                <a:cs typeface="Arial" panose="020B0604020202020204" pitchFamily="34" charset="0"/>
              </a:rPr>
              <a:t>We publish indicators on the </a:t>
            </a:r>
            <a:r>
              <a:rPr lang="en-GB" dirty="0" err="1">
                <a:latin typeface="Arial" panose="020B0604020202020204" pitchFamily="34" charset="0"/>
                <a:cs typeface="Arial" panose="020B0604020202020204" pitchFamily="34" charset="0"/>
                <a:hlinkClick r:id="rId2"/>
              </a:rPr>
              <a:t>PfG</a:t>
            </a:r>
            <a:r>
              <a:rPr lang="en-GB" dirty="0">
                <a:latin typeface="Arial" panose="020B0604020202020204" pitchFamily="34" charset="0"/>
                <a:cs typeface="Arial" panose="020B0604020202020204" pitchFamily="34" charset="0"/>
                <a:hlinkClick r:id="rId2"/>
              </a:rPr>
              <a:t> Wellbeing Framework</a:t>
            </a:r>
            <a:r>
              <a:rPr lang="en-GB" dirty="0">
                <a:latin typeface="Arial" panose="020B0604020202020204" pitchFamily="34" charset="0"/>
                <a:ea typeface="Calibri" panose="020F0502020204030204" pitchFamily="34" charset="0"/>
                <a:cs typeface="Arial" panose="020B0604020202020204" pitchFamily="34" charset="0"/>
              </a:rPr>
              <a:t> to help monitor progress towards </a:t>
            </a:r>
            <a:r>
              <a:rPr lang="en-GB" dirty="0" err="1">
                <a:latin typeface="Arial" panose="020B0604020202020204" pitchFamily="34" charset="0"/>
                <a:ea typeface="Calibri" panose="020F0502020204030204" pitchFamily="34" charset="0"/>
                <a:cs typeface="Arial" panose="020B0604020202020204" pitchFamily="34" charset="0"/>
              </a:rPr>
              <a:t>PfG</a:t>
            </a:r>
            <a:r>
              <a:rPr lang="en-GB" dirty="0">
                <a:latin typeface="Arial" panose="020B0604020202020204" pitchFamily="34" charset="0"/>
                <a:ea typeface="Calibri" panose="020F0502020204030204" pitchFamily="34" charset="0"/>
                <a:cs typeface="Arial" panose="020B0604020202020204" pitchFamily="34" charset="0"/>
              </a:rPr>
              <a:t> commitments. </a:t>
            </a:r>
          </a:p>
          <a:p>
            <a:pPr>
              <a:spcBef>
                <a:spcPts val="1200"/>
              </a:spcBef>
              <a:spcAft>
                <a:spcPts val="1200"/>
              </a:spcAft>
            </a:pPr>
            <a:endParaRPr lang="en-US"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C5646518-69DF-4876-5F51-AE57BEDDA13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627917" y="1370502"/>
            <a:ext cx="3142087" cy="4449961"/>
          </a:xfrm>
          <a:prstGeom prst="rect">
            <a:avLst/>
          </a:prstGeom>
        </p:spPr>
      </p:pic>
      <p:pic>
        <p:nvPicPr>
          <p:cNvPr id="8" name="Picture 7" descr="List of 9 Programme for Government commitments">
            <a:extLst>
              <a:ext uri="{FF2B5EF4-FFF2-40B4-BE49-F238E27FC236}">
                <a16:creationId xmlns:a16="http://schemas.microsoft.com/office/drawing/2014/main" id="{794FEE0F-D7A6-418C-1A11-62AD3CB6A1FC}"/>
              </a:ext>
            </a:extLst>
          </p:cNvPr>
          <p:cNvPicPr>
            <a:picLocks noChangeAspect="1"/>
          </p:cNvPicPr>
          <p:nvPr/>
        </p:nvPicPr>
        <p:blipFill>
          <a:blip r:embed="rId4"/>
          <a:stretch>
            <a:fillRect/>
          </a:stretch>
        </p:blipFill>
        <p:spPr>
          <a:xfrm>
            <a:off x="1200677" y="2739836"/>
            <a:ext cx="5837946" cy="3258388"/>
          </a:xfrm>
          <a:prstGeom prst="rect">
            <a:avLst/>
          </a:prstGeom>
        </p:spPr>
      </p:pic>
    </p:spTree>
    <p:extLst>
      <p:ext uri="{BB962C8B-B14F-4D97-AF65-F5344CB8AC3E}">
        <p14:creationId xmlns:p14="http://schemas.microsoft.com/office/powerpoint/2010/main" val="787988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C1C96-D332-8BBE-0DD8-FE447B6B6687}"/>
              </a:ext>
            </a:extLst>
          </p:cNvPr>
          <p:cNvSpPr>
            <a:spLocks noGrp="1"/>
          </p:cNvSpPr>
          <p:nvPr>
            <p:ph type="title"/>
          </p:nvPr>
        </p:nvSpPr>
        <p:spPr>
          <a:xfrm>
            <a:off x="595541" y="510760"/>
            <a:ext cx="11113008" cy="849793"/>
          </a:xfrm>
        </p:spPr>
        <p:txBody>
          <a:bodyPr/>
          <a:lstStyle/>
          <a:p>
            <a:r>
              <a:rPr lang="en-GB" dirty="0">
                <a:latin typeface="Arial" panose="020B0604020202020204" pitchFamily="34" charset="0"/>
                <a:cs typeface="Arial" panose="020B0604020202020204" pitchFamily="34" charset="0"/>
              </a:rPr>
              <a:t>Context and Overview (4)</a:t>
            </a:r>
          </a:p>
        </p:txBody>
      </p:sp>
      <p:sp>
        <p:nvSpPr>
          <p:cNvPr id="5" name="TextBox 4">
            <a:extLst>
              <a:ext uri="{FF2B5EF4-FFF2-40B4-BE49-F238E27FC236}">
                <a16:creationId xmlns:a16="http://schemas.microsoft.com/office/drawing/2014/main" id="{4108F417-B591-FFE0-B918-29B8BC50098B}"/>
              </a:ext>
            </a:extLst>
          </p:cNvPr>
          <p:cNvSpPr txBox="1"/>
          <p:nvPr/>
        </p:nvSpPr>
        <p:spPr>
          <a:xfrm>
            <a:off x="445477" y="1454817"/>
            <a:ext cx="6849402" cy="1785104"/>
          </a:xfrm>
          <a:prstGeom prst="rect">
            <a:avLst/>
          </a:prstGeom>
          <a:noFill/>
        </p:spPr>
        <p:txBody>
          <a:bodyPr wrap="square" rtlCol="0">
            <a:spAutoFit/>
          </a:bodyPr>
          <a:lstStyle/>
          <a:p>
            <a:pPr marL="285750" indent="-285750">
              <a:spcBef>
                <a:spcPts val="1200"/>
              </a:spcBef>
              <a:spcAft>
                <a:spcPts val="1200"/>
              </a:spcAft>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We produce statistics, research and analysis to support policy making, </a:t>
            </a:r>
            <a:r>
              <a:rPr lang="en-US" dirty="0" err="1">
                <a:latin typeface="Arial" panose="020B0604020202020204" pitchFamily="34" charset="0"/>
                <a:ea typeface="Calibri" panose="020F0502020204030204" pitchFamily="34" charset="0"/>
                <a:cs typeface="Arial" panose="020B0604020202020204" pitchFamily="34" charset="0"/>
              </a:rPr>
              <a:t>programme</a:t>
            </a:r>
            <a:r>
              <a:rPr lang="en-US" dirty="0">
                <a:latin typeface="Arial" panose="020B0604020202020204" pitchFamily="34" charset="0"/>
                <a:ea typeface="Calibri" panose="020F0502020204030204" pitchFamily="34" charset="0"/>
                <a:cs typeface="Arial" panose="020B0604020202020204" pitchFamily="34" charset="0"/>
              </a:rPr>
              <a:t> delivery, monitoring and evaluation in DE. </a:t>
            </a:r>
          </a:p>
          <a:p>
            <a:pPr marL="285750" indent="-285750">
              <a:spcBef>
                <a:spcPts val="1200"/>
              </a:spcBef>
              <a:spcAft>
                <a:spcPts val="1200"/>
              </a:spcAft>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Our work provides a robust evidence base for the Minister of Education’s Vision and for supporting metrics in DE’s Business Plan. </a:t>
            </a:r>
          </a:p>
        </p:txBody>
      </p:sp>
      <p:pic>
        <p:nvPicPr>
          <p:cNvPr id="7" name="Picture 6">
            <a:extLst>
              <a:ext uri="{FF2B5EF4-FFF2-40B4-BE49-F238E27FC236}">
                <a16:creationId xmlns:a16="http://schemas.microsoft.com/office/drawing/2014/main" id="{BA129FF5-3D90-F1E8-2B0C-2C05E4DB7104}"/>
              </a:ext>
            </a:extLst>
          </p:cNvPr>
          <p:cNvPicPr>
            <a:picLocks noChangeAspect="1"/>
          </p:cNvPicPr>
          <p:nvPr/>
        </p:nvPicPr>
        <p:blipFill>
          <a:blip r:embed="rId2"/>
          <a:stretch>
            <a:fillRect/>
          </a:stretch>
        </p:blipFill>
        <p:spPr>
          <a:xfrm>
            <a:off x="7517383" y="591773"/>
            <a:ext cx="4191166" cy="2836676"/>
          </a:xfrm>
          <a:prstGeom prst="rect">
            <a:avLst/>
          </a:prstGeom>
        </p:spPr>
      </p:pic>
      <p:sp>
        <p:nvSpPr>
          <p:cNvPr id="9" name="TextBox 8">
            <a:extLst>
              <a:ext uri="{FF2B5EF4-FFF2-40B4-BE49-F238E27FC236}">
                <a16:creationId xmlns:a16="http://schemas.microsoft.com/office/drawing/2014/main" id="{742B81F9-04FC-BC95-25F0-9B7F1DA30B4B}"/>
              </a:ext>
            </a:extLst>
          </p:cNvPr>
          <p:cNvSpPr txBox="1"/>
          <p:nvPr/>
        </p:nvSpPr>
        <p:spPr>
          <a:xfrm>
            <a:off x="445477" y="3428449"/>
            <a:ext cx="11746523" cy="2462213"/>
          </a:xfrm>
          <a:prstGeom prst="rect">
            <a:avLst/>
          </a:prstGeom>
          <a:noFill/>
        </p:spPr>
        <p:txBody>
          <a:bodyPr wrap="square" rtlCol="0">
            <a:spAutoFit/>
          </a:bodyPr>
          <a:lstStyle/>
          <a:p>
            <a:pPr marL="285750" indent="-285750">
              <a:spcBef>
                <a:spcPts val="1200"/>
              </a:spcBef>
              <a:spcAft>
                <a:spcPts val="1200"/>
              </a:spcAft>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Actions and Measures of Success:</a:t>
            </a:r>
          </a:p>
          <a:p>
            <a:pPr marL="742950" lvl="1" indent="-285750">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Meeting the learning needs of our children and young people and developing their knowledge and skills, enabling them to fulfil their potential </a:t>
            </a:r>
          </a:p>
          <a:p>
            <a:pPr marL="742950" lvl="1" indent="-285750">
              <a:buFont typeface="Arial" panose="020B0604020202020204" pitchFamily="34" charset="0"/>
              <a:buChar char="•"/>
            </a:pPr>
            <a:r>
              <a:rPr lang="en-GB" dirty="0"/>
              <a:t>Helping all our children and young people by supporting their well-being and learning</a:t>
            </a:r>
            <a:endParaRPr lang="en-US" dirty="0">
              <a:latin typeface="Arial" panose="020B0604020202020204" pitchFamily="34" charset="0"/>
              <a:ea typeface="Calibri" panose="020F0502020204030204" pitchFamily="34" charset="0"/>
              <a:cs typeface="Arial" panose="020B0604020202020204" pitchFamily="34" charset="0"/>
            </a:endParaRPr>
          </a:p>
          <a:p>
            <a:pPr marL="742950" lvl="1" indent="-285750">
              <a:buFont typeface="Arial" panose="020B0604020202020204" pitchFamily="34" charset="0"/>
              <a:buChar char="•"/>
            </a:pPr>
            <a:r>
              <a:rPr lang="en-GB" dirty="0"/>
              <a:t>Delivering an effective, child-first, collaborative and high-quality education system</a:t>
            </a:r>
          </a:p>
          <a:p>
            <a:pPr marL="742950" lvl="1" indent="-285750">
              <a:buFont typeface="Arial" panose="020B0604020202020204" pitchFamily="34" charset="0"/>
              <a:buChar char="•"/>
            </a:pPr>
            <a:r>
              <a:rPr lang="en-GB" dirty="0"/>
              <a:t>Inspiring all our children and young people to make a positive contribution to society </a:t>
            </a:r>
          </a:p>
          <a:p>
            <a:pPr marL="742950" lvl="1" indent="-285750">
              <a:buFont typeface="Arial" panose="020B0604020202020204" pitchFamily="34" charset="0"/>
              <a:buChar char="•"/>
            </a:pPr>
            <a:r>
              <a:rPr lang="en-GB" dirty="0"/>
              <a:t>Championing the needs and aspirations of all our children and young people and the positive impact of education </a:t>
            </a:r>
          </a:p>
        </p:txBody>
      </p:sp>
    </p:spTree>
    <p:extLst>
      <p:ext uri="{BB962C8B-B14F-4D97-AF65-F5344CB8AC3E}">
        <p14:creationId xmlns:p14="http://schemas.microsoft.com/office/powerpoint/2010/main" val="2090094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EE70C-73D4-F8CB-FD0E-AAE5B810B024}"/>
              </a:ext>
            </a:extLst>
          </p:cNvPr>
          <p:cNvSpPr>
            <a:spLocks noGrp="1"/>
          </p:cNvSpPr>
          <p:nvPr>
            <p:ph type="title"/>
          </p:nvPr>
        </p:nvSpPr>
        <p:spPr/>
        <p:txBody>
          <a:bodyPr/>
          <a:lstStyle/>
          <a:p>
            <a:r>
              <a:rPr lang="en-US" dirty="0"/>
              <a:t>Engaged Ambitious Skilled People</a:t>
            </a:r>
            <a:endParaRPr lang="en-GB" dirty="0"/>
          </a:p>
        </p:txBody>
      </p:sp>
      <p:sp>
        <p:nvSpPr>
          <p:cNvPr id="3" name="Content Placeholder 2">
            <a:extLst>
              <a:ext uri="{FF2B5EF4-FFF2-40B4-BE49-F238E27FC236}">
                <a16:creationId xmlns:a16="http://schemas.microsoft.com/office/drawing/2014/main" id="{88052C13-ED0B-1727-1B0C-48A19D6FD6C9}"/>
              </a:ext>
            </a:extLst>
          </p:cNvPr>
          <p:cNvSpPr>
            <a:spLocks noGrp="1"/>
          </p:cNvSpPr>
          <p:nvPr>
            <p:ph idx="1"/>
          </p:nvPr>
        </p:nvSpPr>
        <p:spPr>
          <a:xfrm>
            <a:off x="516249" y="1861968"/>
            <a:ext cx="10264527" cy="3834744"/>
          </a:xfrm>
        </p:spPr>
        <p:txBody>
          <a:bodyPr>
            <a:normAutofit/>
          </a:bodyPr>
          <a:lstStyle/>
          <a:p>
            <a:pPr>
              <a:spcBef>
                <a:spcPts val="1200"/>
              </a:spcBef>
              <a:spcAft>
                <a:spcPts val="1200"/>
              </a:spcAft>
            </a:pPr>
            <a:r>
              <a:rPr lang="en-GB" sz="2000" dirty="0">
                <a:latin typeface="Arial" panose="020B0604020202020204" pitchFamily="34" charset="0"/>
                <a:cs typeface="Arial" panose="020B0604020202020204" pitchFamily="34" charset="0"/>
              </a:rPr>
              <a:t>DE’s statisticians are reorganised into two separate teams:</a:t>
            </a:r>
          </a:p>
          <a:p>
            <a:pPr marL="342900" lvl="0" indent="-342900" fontAlgn="base">
              <a:spcBef>
                <a:spcPts val="1200"/>
              </a:spcBef>
              <a:spcAft>
                <a:spcPts val="1200"/>
              </a:spcAft>
              <a:buFont typeface="Arial" panose="020B0604020202020204" pitchFamily="34" charset="0"/>
              <a:buChar char="•"/>
            </a:pPr>
            <a:r>
              <a:rPr lang="en-GB" sz="2000" dirty="0">
                <a:latin typeface="Arial" panose="020B0604020202020204" pitchFamily="34" charset="0"/>
                <a:cs typeface="Arial" panose="020B0604020202020204" pitchFamily="34" charset="0"/>
              </a:rPr>
              <a:t>Statistical Analysis Team (SAT) </a:t>
            </a:r>
            <a:r>
              <a:rPr lang="en-US" sz="2000" dirty="0">
                <a:latin typeface="Arial" panose="020B0604020202020204" pitchFamily="34" charset="0"/>
                <a:cs typeface="Arial" panose="020B0604020202020204" pitchFamily="34" charset="0"/>
              </a:rPr>
              <a:t>​ - </a:t>
            </a:r>
            <a:r>
              <a:rPr lang="en-GB" sz="2000" dirty="0">
                <a:latin typeface="Arial" panose="020B0604020202020204" pitchFamily="34" charset="0"/>
                <a:cs typeface="Arial" panose="020B0604020202020204" pitchFamily="34" charset="0"/>
              </a:rPr>
              <a:t>led by a Grade 6 statistician and at full complement includes 1 Grade 7, 6 Deputy Principal and 7 Assistant statisticians working across 6 main areas. </a:t>
            </a:r>
            <a:br>
              <a:rPr lang="en-GB"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A Mapping and Charting Officer also sits within the SAT team. </a:t>
            </a:r>
          </a:p>
          <a:p>
            <a:pPr marL="342900" lvl="0" indent="-342900" fontAlgn="base">
              <a:spcBef>
                <a:spcPts val="1200"/>
              </a:spcBef>
              <a:spcAft>
                <a:spcPts val="1200"/>
              </a:spcAft>
              <a:buFont typeface="Arial" panose="020B0604020202020204" pitchFamily="34" charset="0"/>
              <a:buChar char="•"/>
            </a:pPr>
            <a:r>
              <a:rPr lang="en-GB" sz="2000" dirty="0">
                <a:latin typeface="Arial" panose="020B0604020202020204" pitchFamily="34" charset="0"/>
                <a:cs typeface="Arial" panose="020B0604020202020204" pitchFamily="34" charset="0"/>
              </a:rPr>
              <a:t>Research and Evaluation Team (RET) - led by a Grade 6 statistician and at full complement includes 2 Grade 7s, 5 Deputy Principal and 3 Assistant statisticians working across two main areas.</a:t>
            </a:r>
          </a:p>
          <a:p>
            <a:pPr marL="342900" lvl="0" indent="-342900" fontAlgn="base">
              <a:spcBef>
                <a:spcPts val="1200"/>
              </a:spcBef>
              <a:spcAft>
                <a:spcPts val="1200"/>
              </a:spcAft>
              <a:buFont typeface="Arial" panose="020B0604020202020204" pitchFamily="34" charset="0"/>
              <a:buChar char="•"/>
            </a:pPr>
            <a:r>
              <a:rPr lang="en-US" sz="2000" dirty="0">
                <a:latin typeface="Arial" panose="020B0604020202020204" pitchFamily="34" charset="0"/>
                <a:cs typeface="Arial" panose="020B0604020202020204" pitchFamily="34" charset="0"/>
              </a:rPr>
              <a:t>Administrative support for both SAT and RET is provided by an admin EOII.​</a:t>
            </a:r>
          </a:p>
          <a:p>
            <a:pPr lvl="0" fontAlgn="base"/>
            <a:r>
              <a:rPr lang="en-US" sz="2000" dirty="0">
                <a:latin typeface="Arial" panose="020B0604020202020204" pitchFamily="34" charset="0"/>
                <a:cs typeface="Arial" panose="020B0604020202020204" pitchFamily="34" charset="0"/>
              </a:rPr>
              <a:t>More information about the work of the teams can be found on our </a:t>
            </a:r>
            <a:r>
              <a:rPr lang="en-GB" sz="2000" u="sng" dirty="0">
                <a:latin typeface="Arial" panose="020B0604020202020204" pitchFamily="34" charset="0"/>
                <a:cs typeface="Arial" panose="020B0604020202020204" pitchFamily="34" charset="0"/>
                <a:hlinkClick r:id="rId2"/>
              </a:rPr>
              <a:t>website</a:t>
            </a:r>
            <a:r>
              <a:rPr lang="en-GB" sz="2000" dirty="0">
                <a:latin typeface="Arial" panose="020B0604020202020204" pitchFamily="34" charset="0"/>
                <a:cs typeface="Arial" panose="020B0604020202020204" pitchFamily="34" charset="0"/>
              </a:rPr>
              <a:t>. </a:t>
            </a:r>
            <a:endParaRPr lang="en-US" sz="20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286DD44D-0A2B-A6AD-F128-586BF9ACE7D8}"/>
              </a:ext>
            </a:extLst>
          </p:cNvPr>
          <p:cNvPicPr>
            <a:picLocks noChangeAspect="1"/>
          </p:cNvPicPr>
          <p:nvPr/>
        </p:nvPicPr>
        <p:blipFill>
          <a:blip r:embed="rId3"/>
          <a:stretch>
            <a:fillRect/>
          </a:stretch>
        </p:blipFill>
        <p:spPr>
          <a:xfrm>
            <a:off x="9370879" y="414954"/>
            <a:ext cx="1409897" cy="1667108"/>
          </a:xfrm>
          <a:prstGeom prst="rect">
            <a:avLst/>
          </a:prstGeom>
        </p:spPr>
      </p:pic>
    </p:spTree>
    <p:extLst>
      <p:ext uri="{BB962C8B-B14F-4D97-AF65-F5344CB8AC3E}">
        <p14:creationId xmlns:p14="http://schemas.microsoft.com/office/powerpoint/2010/main" val="2704296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0790E-8C95-0B72-F4DA-BAEF77704E32}"/>
              </a:ext>
            </a:extLst>
          </p:cNvPr>
          <p:cNvSpPr>
            <a:spLocks noGrp="1"/>
          </p:cNvSpPr>
          <p:nvPr>
            <p:ph type="title"/>
          </p:nvPr>
        </p:nvSpPr>
        <p:spPr>
          <a:xfrm>
            <a:off x="539496" y="263627"/>
            <a:ext cx="11113008" cy="849793"/>
          </a:xfrm>
        </p:spPr>
        <p:txBody>
          <a:bodyPr/>
          <a:lstStyle/>
          <a:p>
            <a:r>
              <a:rPr lang="en-GB" dirty="0">
                <a:latin typeface="Arial" panose="020B0604020202020204" pitchFamily="34" charset="0"/>
                <a:cs typeface="Arial" panose="020B0604020202020204" pitchFamily="34" charset="0"/>
              </a:rPr>
              <a:t>Statistical Analysis Team (SAT)</a:t>
            </a:r>
            <a:endParaRPr lang="en-GB" dirty="0"/>
          </a:p>
        </p:txBody>
      </p:sp>
      <p:grpSp>
        <p:nvGrpSpPr>
          <p:cNvPr id="8" name="Group 7">
            <a:extLst>
              <a:ext uri="{FF2B5EF4-FFF2-40B4-BE49-F238E27FC236}">
                <a16:creationId xmlns:a16="http://schemas.microsoft.com/office/drawing/2014/main" id="{6AA67328-E6B1-435A-CC97-95E99DA30F61}"/>
              </a:ext>
            </a:extLst>
          </p:cNvPr>
          <p:cNvGrpSpPr/>
          <p:nvPr/>
        </p:nvGrpSpPr>
        <p:grpSpPr>
          <a:xfrm>
            <a:off x="381116" y="1113420"/>
            <a:ext cx="12016154" cy="4748118"/>
            <a:chOff x="0" y="1113420"/>
            <a:chExt cx="12192000" cy="4748118"/>
          </a:xfrm>
        </p:grpSpPr>
        <p:graphicFrame>
          <p:nvGraphicFramePr>
            <p:cNvPr id="4" name="Diagram 3">
              <a:extLst>
                <a:ext uri="{FF2B5EF4-FFF2-40B4-BE49-F238E27FC236}">
                  <a16:creationId xmlns:a16="http://schemas.microsoft.com/office/drawing/2014/main" id="{51E9A1A4-51EF-77EC-4A17-3711BC189707}"/>
                </a:ext>
              </a:extLst>
            </p:cNvPr>
            <p:cNvGraphicFramePr/>
            <p:nvPr>
              <p:extLst>
                <p:ext uri="{D42A27DB-BD31-4B8C-83A1-F6EECF244321}">
                  <p14:modId xmlns:p14="http://schemas.microsoft.com/office/powerpoint/2010/main" val="754089521"/>
                </p:ext>
              </p:extLst>
            </p:nvPr>
          </p:nvGraphicFramePr>
          <p:xfrm>
            <a:off x="0" y="1113420"/>
            <a:ext cx="12192000" cy="47481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Straight Connector 4">
              <a:extLst>
                <a:ext uri="{FF2B5EF4-FFF2-40B4-BE49-F238E27FC236}">
                  <a16:creationId xmlns:a16="http://schemas.microsoft.com/office/drawing/2014/main" id="{9357F2CD-6BA0-16CE-6F9F-B284A9B1FFD1}"/>
                </a:ext>
              </a:extLst>
            </p:cNvPr>
            <p:cNvCxnSpPr>
              <a:cxnSpLocks noGrp="1" noRot="1" noMove="1" noResize="1" noEditPoints="1" noAdjustHandles="1" noChangeArrowheads="1" noChangeShapeType="1"/>
            </p:cNvCxnSpPr>
            <p:nvPr/>
          </p:nvCxnSpPr>
          <p:spPr>
            <a:xfrm>
              <a:off x="9695670" y="2086708"/>
              <a:ext cx="0" cy="797169"/>
            </a:xfrm>
            <a:prstGeom prst="line">
              <a:avLst/>
            </a:prstGeom>
            <a:ln w="19050"/>
          </p:spPr>
          <p:style>
            <a:lnRef idx="1">
              <a:schemeClr val="accent1"/>
            </a:lnRef>
            <a:fillRef idx="0">
              <a:schemeClr val="accent1"/>
            </a:fillRef>
            <a:effectRef idx="0">
              <a:schemeClr val="accent1"/>
            </a:effectRef>
            <a:fontRef idx="minor">
              <a:schemeClr val="tx1"/>
            </a:fontRef>
          </p:style>
        </p:cxnSp>
      </p:grpSp>
      <p:graphicFrame>
        <p:nvGraphicFramePr>
          <p:cNvPr id="9" name="Diagram 8">
            <a:extLst>
              <a:ext uri="{FF2B5EF4-FFF2-40B4-BE49-F238E27FC236}">
                <a16:creationId xmlns:a16="http://schemas.microsoft.com/office/drawing/2014/main" id="{2291CFB3-F0C3-EE77-B935-C3DB734A009C}"/>
              </a:ext>
            </a:extLst>
          </p:cNvPr>
          <p:cNvGraphicFramePr/>
          <p:nvPr>
            <p:extLst>
              <p:ext uri="{D42A27DB-BD31-4B8C-83A1-F6EECF244321}">
                <p14:modId xmlns:p14="http://schemas.microsoft.com/office/powerpoint/2010/main" val="2399754838"/>
              </p:ext>
            </p:extLst>
          </p:nvPr>
        </p:nvGraphicFramePr>
        <p:xfrm>
          <a:off x="-11488" y="996462"/>
          <a:ext cx="550984" cy="500200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566654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B6D1A-7729-FEF1-F4FC-C6CCFE3BC622}"/>
              </a:ext>
            </a:extLst>
          </p:cNvPr>
          <p:cNvSpPr>
            <a:spLocks noGrp="1"/>
          </p:cNvSpPr>
          <p:nvPr>
            <p:ph type="title"/>
          </p:nvPr>
        </p:nvSpPr>
        <p:spPr/>
        <p:txBody>
          <a:bodyPr>
            <a:normAutofit/>
          </a:bodyPr>
          <a:lstStyle/>
          <a:p>
            <a:r>
              <a:rPr lang="en-GB" dirty="0"/>
              <a:t>Statistical Analysis Team (SAT) Workplan </a:t>
            </a:r>
          </a:p>
        </p:txBody>
      </p:sp>
      <p:sp>
        <p:nvSpPr>
          <p:cNvPr id="3" name="Content Placeholder 2">
            <a:extLst>
              <a:ext uri="{FF2B5EF4-FFF2-40B4-BE49-F238E27FC236}">
                <a16:creationId xmlns:a16="http://schemas.microsoft.com/office/drawing/2014/main" id="{3212AC9D-1B1A-B648-00A0-29E92242C8DA}"/>
              </a:ext>
            </a:extLst>
          </p:cNvPr>
          <p:cNvSpPr>
            <a:spLocks noGrp="1"/>
          </p:cNvSpPr>
          <p:nvPr>
            <p:ph idx="1"/>
          </p:nvPr>
        </p:nvSpPr>
        <p:spPr>
          <a:xfrm>
            <a:off x="539496" y="1709927"/>
            <a:ext cx="9793224" cy="4135897"/>
          </a:xfrm>
        </p:spPr>
        <p:txBody>
          <a:bodyPr>
            <a:normAutofit fontScale="77500" lnSpcReduction="20000"/>
          </a:bodyPr>
          <a:lstStyle/>
          <a:p>
            <a:pPr>
              <a:lnSpc>
                <a:spcPct val="160000"/>
              </a:lnSpc>
              <a:spcBef>
                <a:spcPts val="1200"/>
              </a:spcBef>
              <a:spcAft>
                <a:spcPts val="1200"/>
              </a:spcAft>
            </a:pPr>
            <a:r>
              <a:rPr lang="en-US" sz="2400" dirty="0">
                <a:latin typeface="Arial" panose="020B0604020202020204" pitchFamily="34" charset="0"/>
                <a:ea typeface="Calibri" panose="020F0502020204030204" pitchFamily="34" charset="0"/>
              </a:rPr>
              <a:t>Our </a:t>
            </a:r>
            <a:r>
              <a:rPr lang="en-US" sz="2400" dirty="0">
                <a:latin typeface="Arial" panose="020B0604020202020204" pitchFamily="34" charset="0"/>
                <a:ea typeface="Calibri" panose="020F0502020204030204" pitchFamily="34" charset="0"/>
                <a:hlinkClick r:id="rId2"/>
              </a:rPr>
              <a:t>publication schedule </a:t>
            </a:r>
            <a:r>
              <a:rPr lang="en-US" sz="2400" dirty="0">
                <a:latin typeface="Arial" panose="020B0604020202020204" pitchFamily="34" charset="0"/>
                <a:ea typeface="Calibri" panose="020F0502020204030204" pitchFamily="34" charset="0"/>
              </a:rPr>
              <a:t>sets out the dates we publish our bulletins on the DE website. This is the most visible part of our workplan.</a:t>
            </a:r>
          </a:p>
          <a:p>
            <a:pPr>
              <a:lnSpc>
                <a:spcPct val="160000"/>
              </a:lnSpc>
              <a:spcBef>
                <a:spcPts val="1200"/>
              </a:spcBef>
              <a:spcAft>
                <a:spcPts val="1200"/>
              </a:spcAft>
            </a:pPr>
            <a:r>
              <a:rPr lang="en-US" sz="2400" dirty="0">
                <a:latin typeface="Arial" panose="020B0604020202020204" pitchFamily="34" charset="0"/>
                <a:ea typeface="Calibri" panose="020F0502020204030204" pitchFamily="34" charset="0"/>
              </a:rPr>
              <a:t>We work on areas that underpin the production of high-quality statistics. This includes actions we take to produce our statistics more efficiently. In 2026/27 we will improve our methods to increase efficiency, continue to review the content and format of our outputs.</a:t>
            </a:r>
          </a:p>
          <a:p>
            <a:pPr>
              <a:lnSpc>
                <a:spcPct val="160000"/>
              </a:lnSpc>
              <a:spcBef>
                <a:spcPts val="1200"/>
              </a:spcBef>
              <a:spcAft>
                <a:spcPts val="1200"/>
              </a:spcAft>
            </a:pPr>
            <a:r>
              <a:rPr lang="en-US" sz="2400" dirty="0">
                <a:latin typeface="Arial" panose="020B0604020202020204" pitchFamily="34" charset="0"/>
                <a:ea typeface="Calibri" panose="020F0502020204030204" pitchFamily="34" charset="0"/>
              </a:rPr>
              <a:t>Our workplan on the following slides provides an overview of our teams and publications and details the areas we are developing in 2026/27. The slides are arranged by the strategic enablers in NISRA’s corporate plan. </a:t>
            </a:r>
          </a:p>
          <a:p>
            <a:pPr>
              <a:lnSpc>
                <a:spcPct val="160000"/>
              </a:lnSpc>
            </a:pPr>
            <a:endParaRPr lang="en-US" sz="2400" dirty="0">
              <a:latin typeface="Arial" panose="020B0604020202020204" pitchFamily="34" charset="0"/>
              <a:ea typeface="Calibri" panose="020F0502020204030204" pitchFamily="34" charset="0"/>
            </a:endParaRPr>
          </a:p>
          <a:p>
            <a:pPr>
              <a:lnSpc>
                <a:spcPct val="160000"/>
              </a:lnSpc>
            </a:pPr>
            <a:endParaRPr lang="en-GB" sz="2400" dirty="0"/>
          </a:p>
        </p:txBody>
      </p:sp>
    </p:spTree>
    <p:extLst>
      <p:ext uri="{BB962C8B-B14F-4D97-AF65-F5344CB8AC3E}">
        <p14:creationId xmlns:p14="http://schemas.microsoft.com/office/powerpoint/2010/main" val="1487193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E211E-93BB-4B81-0905-4A98935BC500}"/>
              </a:ext>
            </a:extLst>
          </p:cNvPr>
          <p:cNvSpPr>
            <a:spLocks noGrp="1"/>
          </p:cNvSpPr>
          <p:nvPr>
            <p:ph type="title"/>
          </p:nvPr>
        </p:nvSpPr>
        <p:spPr>
          <a:xfrm>
            <a:off x="158261" y="237888"/>
            <a:ext cx="11875477" cy="849793"/>
          </a:xfrm>
        </p:spPr>
        <p:txBody>
          <a:bodyPr>
            <a:normAutofit fontScale="90000"/>
          </a:bodyPr>
          <a:lstStyle/>
          <a:p>
            <a:r>
              <a:rPr lang="en-US" sz="4400" b="1" spc="0" dirty="0">
                <a:solidFill>
                  <a:prstClr val="black"/>
                </a:solidFill>
              </a:rPr>
              <a:t>Statistical</a:t>
            </a:r>
            <a:r>
              <a:rPr lang="en-US" b="1" spc="0" dirty="0">
                <a:solidFill>
                  <a:prstClr val="black"/>
                </a:solidFill>
                <a:latin typeface="Aptos" panose="020B0004020202020204" pitchFamily="34" charset="0"/>
              </a:rPr>
              <a:t> Analysis Team - Official statistics outputs</a:t>
            </a:r>
            <a:endParaRPr lang="en-GB" dirty="0"/>
          </a:p>
        </p:txBody>
      </p:sp>
      <p:graphicFrame>
        <p:nvGraphicFramePr>
          <p:cNvPr id="5" name="Content Placeholder 4">
            <a:extLst>
              <a:ext uri="{FF2B5EF4-FFF2-40B4-BE49-F238E27FC236}">
                <a16:creationId xmlns:a16="http://schemas.microsoft.com/office/drawing/2014/main" id="{2C81F4DF-B357-C54E-57C0-24E6FE19CEC8}"/>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936015324"/>
              </p:ext>
            </p:extLst>
          </p:nvPr>
        </p:nvGraphicFramePr>
        <p:xfrm>
          <a:off x="856274" y="1318969"/>
          <a:ext cx="9249018" cy="4451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6814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AC1C3A-12F8-0707-787C-D449D19FC4AF}"/>
              </a:ext>
            </a:extLst>
          </p:cNvPr>
          <p:cNvPicPr>
            <a:picLocks noChangeAspect="1"/>
          </p:cNvPicPr>
          <p:nvPr/>
        </p:nvPicPr>
        <p:blipFill>
          <a:blip r:embed="rId2"/>
          <a:stretch>
            <a:fillRect/>
          </a:stretch>
        </p:blipFill>
        <p:spPr>
          <a:xfrm>
            <a:off x="535547" y="95533"/>
            <a:ext cx="10505833" cy="5988325"/>
          </a:xfrm>
          <a:prstGeom prst="rect">
            <a:avLst/>
          </a:prstGeom>
          <a:noFill/>
        </p:spPr>
      </p:pic>
    </p:spTree>
    <p:extLst>
      <p:ext uri="{BB962C8B-B14F-4D97-AF65-F5344CB8AC3E}">
        <p14:creationId xmlns:p14="http://schemas.microsoft.com/office/powerpoint/2010/main" val="3970728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97A547-F2B0-3ADE-73CE-2D1708BF94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139" y="1"/>
            <a:ext cx="4363381" cy="6004560"/>
          </a:xfrm>
          <a:prstGeom prst="rect">
            <a:avLst/>
          </a:prstGeom>
        </p:spPr>
      </p:pic>
      <p:pic>
        <p:nvPicPr>
          <p:cNvPr id="5" name="Picture 4">
            <a:extLst>
              <a:ext uri="{FF2B5EF4-FFF2-40B4-BE49-F238E27FC236}">
                <a16:creationId xmlns:a16="http://schemas.microsoft.com/office/drawing/2014/main" id="{3A1DFA64-B78A-E25D-E334-EAA3E54354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3049" y="0"/>
            <a:ext cx="4709752" cy="6004560"/>
          </a:xfrm>
          <a:prstGeom prst="rect">
            <a:avLst/>
          </a:prstGeom>
        </p:spPr>
      </p:pic>
    </p:spTree>
    <p:extLst>
      <p:ext uri="{BB962C8B-B14F-4D97-AF65-F5344CB8AC3E}">
        <p14:creationId xmlns:p14="http://schemas.microsoft.com/office/powerpoint/2010/main" val="3239336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11F838-470D-4C50-8741-E040527C1B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010" y="0"/>
            <a:ext cx="4724400" cy="6023610"/>
          </a:xfrm>
          <a:prstGeom prst="rect">
            <a:avLst/>
          </a:prstGeom>
        </p:spPr>
      </p:pic>
      <p:pic>
        <p:nvPicPr>
          <p:cNvPr id="5" name="Picture 4">
            <a:extLst>
              <a:ext uri="{FF2B5EF4-FFF2-40B4-BE49-F238E27FC236}">
                <a16:creationId xmlns:a16="http://schemas.microsoft.com/office/drawing/2014/main" id="{D0636DCB-9F26-81EB-1714-55178BAE52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7826" y="102870"/>
            <a:ext cx="4734128" cy="5920740"/>
          </a:xfrm>
          <a:prstGeom prst="rect">
            <a:avLst/>
          </a:prstGeom>
        </p:spPr>
      </p:pic>
    </p:spTree>
    <p:extLst>
      <p:ext uri="{BB962C8B-B14F-4D97-AF65-F5344CB8AC3E}">
        <p14:creationId xmlns:p14="http://schemas.microsoft.com/office/powerpoint/2010/main" val="1975463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0790E-8C95-0B72-F4DA-BAEF77704E32}"/>
              </a:ext>
            </a:extLst>
          </p:cNvPr>
          <p:cNvSpPr>
            <a:spLocks noGrp="1"/>
          </p:cNvSpPr>
          <p:nvPr>
            <p:ph type="title"/>
          </p:nvPr>
        </p:nvSpPr>
        <p:spPr>
          <a:xfrm>
            <a:off x="539496" y="263627"/>
            <a:ext cx="11113008" cy="849793"/>
          </a:xfrm>
        </p:spPr>
        <p:txBody>
          <a:bodyPr/>
          <a:lstStyle/>
          <a:p>
            <a:pPr lvl="0" fontAlgn="base"/>
            <a:r>
              <a:rPr lang="en-GB" dirty="0"/>
              <a:t>Research and Evaluation Team (RET)</a:t>
            </a:r>
            <a:endParaRPr lang="en-US" dirty="0"/>
          </a:p>
        </p:txBody>
      </p:sp>
      <p:graphicFrame>
        <p:nvGraphicFramePr>
          <p:cNvPr id="3" name="Diagram 2">
            <a:extLst>
              <a:ext uri="{FF2B5EF4-FFF2-40B4-BE49-F238E27FC236}">
                <a16:creationId xmlns:a16="http://schemas.microsoft.com/office/drawing/2014/main" id="{CA540FA7-EC84-2D8F-739D-C14CBDAE68AA}"/>
              </a:ext>
            </a:extLst>
          </p:cNvPr>
          <p:cNvGraphicFramePr/>
          <p:nvPr>
            <p:extLst>
              <p:ext uri="{D42A27DB-BD31-4B8C-83A1-F6EECF244321}">
                <p14:modId xmlns:p14="http://schemas.microsoft.com/office/powerpoint/2010/main" val="124037932"/>
              </p:ext>
            </p:extLst>
          </p:nvPr>
        </p:nvGraphicFramePr>
        <p:xfrm>
          <a:off x="429091" y="1113419"/>
          <a:ext cx="11434663" cy="46426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Diagram 8">
            <a:extLst>
              <a:ext uri="{FF2B5EF4-FFF2-40B4-BE49-F238E27FC236}">
                <a16:creationId xmlns:a16="http://schemas.microsoft.com/office/drawing/2014/main" id="{FA51DEE0-3F87-709E-C84F-A7F37787A9BB}"/>
              </a:ext>
            </a:extLst>
          </p:cNvPr>
          <p:cNvGraphicFramePr/>
          <p:nvPr>
            <p:extLst>
              <p:ext uri="{D42A27DB-BD31-4B8C-83A1-F6EECF244321}">
                <p14:modId xmlns:p14="http://schemas.microsoft.com/office/powerpoint/2010/main" val="2232540680"/>
              </p:ext>
            </p:extLst>
          </p:nvPr>
        </p:nvGraphicFramePr>
        <p:xfrm>
          <a:off x="26755" y="1054940"/>
          <a:ext cx="550984" cy="474811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445762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C34CE-1098-CC84-1E88-259BAA6420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AD5A99-4000-EBE5-16F3-34D53D4F75ED}"/>
              </a:ext>
            </a:extLst>
          </p:cNvPr>
          <p:cNvSpPr>
            <a:spLocks noGrp="1"/>
          </p:cNvSpPr>
          <p:nvPr>
            <p:ph type="title"/>
          </p:nvPr>
        </p:nvSpPr>
        <p:spPr/>
        <p:txBody>
          <a:bodyPr>
            <a:normAutofit/>
          </a:bodyPr>
          <a:lstStyle/>
          <a:p>
            <a:r>
              <a:rPr lang="en-US" dirty="0"/>
              <a:t>Research and Evaluation Team (RET) </a:t>
            </a:r>
            <a:r>
              <a:rPr lang="en-GB" dirty="0"/>
              <a:t>Workplan </a:t>
            </a:r>
          </a:p>
        </p:txBody>
      </p:sp>
      <p:sp>
        <p:nvSpPr>
          <p:cNvPr id="3" name="Content Placeholder 2">
            <a:extLst>
              <a:ext uri="{FF2B5EF4-FFF2-40B4-BE49-F238E27FC236}">
                <a16:creationId xmlns:a16="http://schemas.microsoft.com/office/drawing/2014/main" id="{B52B9CD8-A15E-01F0-F014-0EB2571FAA43}"/>
              </a:ext>
            </a:extLst>
          </p:cNvPr>
          <p:cNvSpPr>
            <a:spLocks noGrp="1"/>
          </p:cNvSpPr>
          <p:nvPr>
            <p:ph idx="1"/>
          </p:nvPr>
        </p:nvSpPr>
        <p:spPr>
          <a:xfrm>
            <a:off x="539496" y="1709928"/>
            <a:ext cx="10707624" cy="4059936"/>
          </a:xfrm>
        </p:spPr>
        <p:txBody>
          <a:bodyPr>
            <a:noAutofit/>
          </a:bodyPr>
          <a:lstStyle/>
          <a:p>
            <a:pPr>
              <a:spcAft>
                <a:spcPts val="0"/>
              </a:spcAft>
            </a:pPr>
            <a:r>
              <a:rPr lang="en-US" sz="1900" dirty="0">
                <a:latin typeface="Arial" panose="020B0604020202020204" pitchFamily="34" charset="0"/>
                <a:cs typeface="Arial" panose="020B0604020202020204" pitchFamily="34" charset="0"/>
              </a:rPr>
              <a:t>The Research &amp; Evaluation Team will:</a:t>
            </a:r>
          </a:p>
          <a:p>
            <a:pPr marL="342900" indent="-342900">
              <a:spcAft>
                <a:spcPts val="600"/>
              </a:spcAft>
              <a:buFont typeface="Arial" panose="020B0604020202020204" pitchFamily="34" charset="0"/>
              <a:buChar char="•"/>
            </a:pPr>
            <a:r>
              <a:rPr lang="en-US" sz="1900" dirty="0">
                <a:latin typeface="Arial" panose="020B0604020202020204" pitchFamily="34" charset="0"/>
                <a:cs typeface="Arial" panose="020B0604020202020204" pitchFamily="34" charset="0"/>
              </a:rPr>
              <a:t>Manage international surveys including PISA (Programme for International Student Assessment), PIRLS (Progress in International Reading Literacy Study), and TIMSS (Trends in International Mathematics and Science Study).</a:t>
            </a:r>
            <a:endParaRPr lang="en-GB" sz="1900" dirty="0">
              <a:latin typeface="Arial" panose="020B0604020202020204" pitchFamily="34" charset="0"/>
              <a:cs typeface="Arial" panose="020B0604020202020204" pitchFamily="34" charset="0"/>
            </a:endParaRPr>
          </a:p>
          <a:p>
            <a:pPr marL="342900" indent="-342900">
              <a:spcAft>
                <a:spcPts val="600"/>
              </a:spcAft>
              <a:buFont typeface="Arial" panose="020B0604020202020204" pitchFamily="34" charset="0"/>
              <a:buChar char="•"/>
            </a:pPr>
            <a:r>
              <a:rPr lang="en-US" sz="1900" dirty="0">
                <a:latin typeface="Arial" panose="020B0604020202020204" pitchFamily="34" charset="0"/>
                <a:cs typeface="Arial" panose="020B0604020202020204" pitchFamily="34" charset="0"/>
              </a:rPr>
              <a:t>Oversee DE modules </a:t>
            </a:r>
            <a:r>
              <a:rPr lang="en-GB" sz="2000" dirty="0">
                <a:latin typeface="Calibri" panose="020F0502020204030204" pitchFamily="34" charset="0"/>
                <a:ea typeface="Calibri" panose="020F0502020204030204" pitchFamily="34" charset="0"/>
                <a:cs typeface="Calibri" panose="020F0502020204030204" pitchFamily="34" charset="0"/>
              </a:rPr>
              <a:t>within surveys including the Life and Times, Young Persons' Behaviour and Attitudes, and Continuous Household Surveys</a:t>
            </a:r>
            <a:r>
              <a:rPr lang="en-US" sz="1900" dirty="0">
                <a:latin typeface="Arial" panose="020B0604020202020204" pitchFamily="34" charset="0"/>
                <a:cs typeface="Arial" panose="020B0604020202020204" pitchFamily="34" charset="0"/>
              </a:rPr>
              <a:t>.</a:t>
            </a:r>
            <a:endParaRPr lang="en-GB" sz="1900" dirty="0">
              <a:latin typeface="Arial" panose="020B0604020202020204" pitchFamily="34" charset="0"/>
              <a:cs typeface="Arial" panose="020B0604020202020204" pitchFamily="34" charset="0"/>
            </a:endParaRPr>
          </a:p>
          <a:p>
            <a:pPr marL="342900" indent="-342900">
              <a:spcAft>
                <a:spcPts val="600"/>
              </a:spcAft>
              <a:buFont typeface="Arial" panose="020B0604020202020204" pitchFamily="34" charset="0"/>
              <a:buChar char="•"/>
            </a:pPr>
            <a:r>
              <a:rPr lang="en-US" sz="1900" dirty="0">
                <a:latin typeface="Arial" panose="020B0604020202020204" pitchFamily="34" charset="0"/>
                <a:cs typeface="Arial" panose="020B0604020202020204" pitchFamily="34" charset="0"/>
              </a:rPr>
              <a:t>Undertake the School Omnibus Survey and provide survey and evaluation advice </a:t>
            </a:r>
            <a:r>
              <a:rPr lang="en-GB" sz="1900" dirty="0">
                <a:latin typeface="Arial" panose="020B0604020202020204" pitchFamily="34" charset="0"/>
                <a:cs typeface="Arial" panose="020B0604020202020204" pitchFamily="34" charset="0"/>
              </a:rPr>
              <a:t>across areas including Integrated Education, Strule, and Statutory Assessments.</a:t>
            </a:r>
          </a:p>
          <a:p>
            <a:pPr marL="342900" indent="-342900">
              <a:spcAft>
                <a:spcPts val="600"/>
              </a:spcAft>
              <a:buFont typeface="Arial" panose="020B0604020202020204" pitchFamily="34" charset="0"/>
              <a:buChar char="•"/>
            </a:pPr>
            <a:r>
              <a:rPr lang="en-US" sz="1900" dirty="0">
                <a:latin typeface="Arial" panose="020B0604020202020204" pitchFamily="34" charset="0"/>
                <a:cs typeface="Arial" panose="020B0604020202020204" pitchFamily="34" charset="0"/>
              </a:rPr>
              <a:t>Provide support on policy evaluation and analysis for projects such as the Special Educational Needs (SEN) Reform Outcomes Framework, SEN Transformation, Early Learning and Childcare, and RAISE </a:t>
            </a:r>
            <a:r>
              <a:rPr lang="en-GB" sz="1900" dirty="0">
                <a:latin typeface="Arial" panose="020B0604020202020204" pitchFamily="34" charset="0"/>
                <a:cs typeface="Arial" panose="020B0604020202020204" pitchFamily="34" charset="0"/>
              </a:rPr>
              <a:t>(Raising Achievement to Improve School Engagement</a:t>
            </a:r>
            <a:r>
              <a:rPr lang="en-US" sz="1900" dirty="0">
                <a:latin typeface="Arial" panose="020B0604020202020204" pitchFamily="34" charset="0"/>
                <a:cs typeface="Arial" panose="020B0604020202020204" pitchFamily="34" charset="0"/>
              </a:rPr>
              <a:t>).</a:t>
            </a:r>
            <a:endParaRPr lang="en-GB" sz="1900" dirty="0">
              <a:latin typeface="Arial" panose="020B0604020202020204" pitchFamily="34" charset="0"/>
              <a:cs typeface="Arial" panose="020B0604020202020204" pitchFamily="34" charset="0"/>
            </a:endParaRPr>
          </a:p>
          <a:p>
            <a:pPr marL="342900" indent="-342900">
              <a:spcAft>
                <a:spcPts val="600"/>
              </a:spcAft>
              <a:buFont typeface="Arial" panose="020B0604020202020204" pitchFamily="34" charset="0"/>
              <a:buChar char="•"/>
            </a:pPr>
            <a:r>
              <a:rPr lang="en-GB" sz="1900" dirty="0">
                <a:latin typeface="Arial" panose="020B0604020202020204" pitchFamily="34" charset="0"/>
                <a:cs typeface="Arial" panose="020B0604020202020204" pitchFamily="34" charset="0"/>
              </a:rPr>
              <a:t>Establish a dedicated education Research Function, including a 3-year Research Agenda and delivery Programme with associated governance arrangements and prioritisation process.</a:t>
            </a:r>
          </a:p>
        </p:txBody>
      </p:sp>
    </p:spTree>
    <p:extLst>
      <p:ext uri="{BB962C8B-B14F-4D97-AF65-F5344CB8AC3E}">
        <p14:creationId xmlns:p14="http://schemas.microsoft.com/office/powerpoint/2010/main" val="32934585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38C52-C95B-B4B1-D82C-1C10D68B5473}"/>
              </a:ext>
            </a:extLst>
          </p:cNvPr>
          <p:cNvSpPr>
            <a:spLocks noGrp="1"/>
          </p:cNvSpPr>
          <p:nvPr>
            <p:ph type="title"/>
          </p:nvPr>
        </p:nvSpPr>
        <p:spPr>
          <a:xfrm>
            <a:off x="539496" y="436103"/>
            <a:ext cx="11113008" cy="849793"/>
          </a:xfrm>
        </p:spPr>
        <p:txBody>
          <a:bodyPr>
            <a:normAutofit/>
          </a:bodyPr>
          <a:lstStyle/>
          <a:p>
            <a:r>
              <a:rPr lang="en-US" b="1" spc="0" dirty="0">
                <a:latin typeface="Arial" panose="020B0604020202020204" pitchFamily="34" charset="0"/>
                <a:ea typeface="Calibri" panose="020F0502020204030204" pitchFamily="34" charset="0"/>
                <a:cs typeface="Arial" panose="020B0604020202020204" pitchFamily="34" charset="0"/>
              </a:rPr>
              <a:t>Strategic Data Assets</a:t>
            </a:r>
            <a:endParaRPr lang="en-GB" dirty="0"/>
          </a:p>
        </p:txBody>
      </p:sp>
      <p:sp>
        <p:nvSpPr>
          <p:cNvPr id="3" name="Content Placeholder 2">
            <a:extLst>
              <a:ext uri="{FF2B5EF4-FFF2-40B4-BE49-F238E27FC236}">
                <a16:creationId xmlns:a16="http://schemas.microsoft.com/office/drawing/2014/main" id="{7E82BF14-CED3-6FAC-C25C-EAEEE0AB6843}"/>
              </a:ext>
            </a:extLst>
          </p:cNvPr>
          <p:cNvSpPr>
            <a:spLocks noGrp="1"/>
          </p:cNvSpPr>
          <p:nvPr>
            <p:ph idx="1"/>
          </p:nvPr>
        </p:nvSpPr>
        <p:spPr>
          <a:xfrm>
            <a:off x="615587" y="1389888"/>
            <a:ext cx="9799429" cy="4379976"/>
          </a:xfrm>
        </p:spPr>
        <p:txBody>
          <a:bodyPr>
            <a:normAutofit/>
          </a:bodyPr>
          <a:lstStyle/>
          <a:p>
            <a:pPr>
              <a:spcAft>
                <a:spcPts val="0"/>
              </a:spcAft>
            </a:pPr>
            <a:r>
              <a:rPr lang="en-US" sz="1800" dirty="0">
                <a:latin typeface="Arial" panose="020B0604020202020204" pitchFamily="34" charset="0"/>
                <a:cs typeface="Arial" panose="020B0604020202020204" pitchFamily="34" charset="0"/>
              </a:rPr>
              <a:t>The Department collates, validates and maintains several important strategic data assets.</a:t>
            </a:r>
          </a:p>
          <a:p>
            <a:pPr>
              <a:spcBef>
                <a:spcPts val="0"/>
              </a:spcBef>
            </a:pPr>
            <a:r>
              <a:rPr lang="en-US" sz="1800" dirty="0">
                <a:latin typeface="Arial" panose="020B0604020202020204" pitchFamily="34" charset="0"/>
                <a:cs typeface="Arial" panose="020B0604020202020204" pitchFamily="34" charset="0"/>
              </a:rPr>
              <a:t>These are used across the Department, Education Authority and wider Government. They are a </a:t>
            </a:r>
            <a:r>
              <a:rPr lang="en-GB" sz="1800" dirty="0">
                <a:latin typeface="Arial" panose="020B0604020202020204" pitchFamily="34" charset="0"/>
                <a:cs typeface="Arial" panose="020B0604020202020204" pitchFamily="34" charset="0"/>
              </a:rPr>
              <a:t>statistical base that informs a wide range of policy areas, including finance allocations; school estate development and planning; special education; integrated education; qualifications, attendance and destinations of school leavers. The data also evidences numerous  Assembly questions, FOIs and queries from the public.</a:t>
            </a:r>
          </a:p>
          <a:p>
            <a:pPr marL="285750" indent="-285750">
              <a:buFont typeface="Arial" panose="020B0604020202020204" pitchFamily="34" charset="0"/>
              <a:buChar char="•"/>
            </a:pPr>
            <a:r>
              <a:rPr lang="en-US" sz="1800" b="1" dirty="0">
                <a:latin typeface="Arial" panose="020B0604020202020204" pitchFamily="34" charset="0"/>
                <a:cs typeface="Arial" panose="020B0604020202020204" pitchFamily="34" charset="0"/>
              </a:rPr>
              <a:t>School census (including pupil attendance)</a:t>
            </a:r>
          </a:p>
          <a:p>
            <a:pPr marL="285750" indent="-285750">
              <a:buFont typeface="Arial" panose="020B0604020202020204" pitchFamily="34" charset="0"/>
              <a:buChar char="•"/>
            </a:pPr>
            <a:r>
              <a:rPr lang="en-US" sz="1800" b="1" dirty="0">
                <a:latin typeface="Arial" panose="020B0604020202020204" pitchFamily="34" charset="0"/>
                <a:cs typeface="Arial" panose="020B0604020202020204" pitchFamily="34" charset="0"/>
              </a:rPr>
              <a:t>School Leavers</a:t>
            </a:r>
          </a:p>
          <a:p>
            <a:pPr marL="285750" indent="-285750">
              <a:buFont typeface="Arial" panose="020B0604020202020204" pitchFamily="34" charset="0"/>
              <a:buChar char="•"/>
            </a:pPr>
            <a:r>
              <a:rPr lang="en-US" sz="1800" b="1" dirty="0">
                <a:latin typeface="Arial" panose="020B0604020202020204" pitchFamily="34" charset="0"/>
                <a:cs typeface="Arial" panose="020B0604020202020204" pitchFamily="34" charset="0"/>
              </a:rPr>
              <a:t>Exams database</a:t>
            </a:r>
          </a:p>
          <a:p>
            <a:r>
              <a:rPr lang="en-GB" sz="1800" dirty="0">
                <a:latin typeface="Arial" panose="020B0604020202020204" pitchFamily="34" charset="0"/>
                <a:cs typeface="Arial" panose="020B0604020202020204" pitchFamily="34" charset="0"/>
              </a:rPr>
              <a:t>Information on pupil enrolments, attendance, school leavers and exams is collected annually from schools, as part of our statutory data collections.</a:t>
            </a:r>
          </a:p>
        </p:txBody>
      </p:sp>
      <p:pic>
        <p:nvPicPr>
          <p:cNvPr id="5" name="Picture 4">
            <a:extLst>
              <a:ext uri="{FF2B5EF4-FFF2-40B4-BE49-F238E27FC236}">
                <a16:creationId xmlns:a16="http://schemas.microsoft.com/office/drawing/2014/main" id="{F707F859-844C-F9A5-104B-B56AB932F42E}"/>
              </a:ext>
            </a:extLst>
          </p:cNvPr>
          <p:cNvPicPr>
            <a:picLocks noChangeAspect="1"/>
          </p:cNvPicPr>
          <p:nvPr/>
        </p:nvPicPr>
        <p:blipFill>
          <a:blip r:embed="rId2"/>
          <a:stretch>
            <a:fillRect/>
          </a:stretch>
        </p:blipFill>
        <p:spPr>
          <a:xfrm>
            <a:off x="9878053" y="175149"/>
            <a:ext cx="1486107" cy="1600423"/>
          </a:xfrm>
          <a:prstGeom prst="rect">
            <a:avLst/>
          </a:prstGeom>
        </p:spPr>
      </p:pic>
    </p:spTree>
    <p:extLst>
      <p:ext uri="{BB962C8B-B14F-4D97-AF65-F5344CB8AC3E}">
        <p14:creationId xmlns:p14="http://schemas.microsoft.com/office/powerpoint/2010/main" val="467796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D663F-9AE1-B6D4-16E6-3413BCB72846}"/>
              </a:ext>
            </a:extLst>
          </p:cNvPr>
          <p:cNvSpPr>
            <a:spLocks noGrp="1"/>
          </p:cNvSpPr>
          <p:nvPr>
            <p:ph type="title"/>
          </p:nvPr>
        </p:nvSpPr>
        <p:spPr>
          <a:xfrm>
            <a:off x="475488" y="386366"/>
            <a:ext cx="11113008" cy="849793"/>
          </a:xfrm>
        </p:spPr>
        <p:txBody>
          <a:bodyPr>
            <a:noAutofit/>
          </a:bodyPr>
          <a:lstStyle/>
          <a:p>
            <a:r>
              <a:rPr lang="en-US" sz="3600" b="1" spc="0" dirty="0">
                <a:latin typeface="Arial" panose="020B0604020202020204" pitchFamily="34" charset="0"/>
                <a:ea typeface="Calibri" panose="020F0502020204030204" pitchFamily="34" charset="0"/>
                <a:cs typeface="Arial" panose="020B0604020202020204" pitchFamily="34" charset="0"/>
              </a:rPr>
              <a:t>Purposeful Partnerships </a:t>
            </a:r>
            <a:endParaRPr lang="en-GB" sz="3200" dirty="0"/>
          </a:p>
        </p:txBody>
      </p:sp>
      <p:sp>
        <p:nvSpPr>
          <p:cNvPr id="3" name="Content Placeholder 2">
            <a:extLst>
              <a:ext uri="{FF2B5EF4-FFF2-40B4-BE49-F238E27FC236}">
                <a16:creationId xmlns:a16="http://schemas.microsoft.com/office/drawing/2014/main" id="{5ECAEC28-F47D-433F-B08E-53A86918BA68}"/>
              </a:ext>
            </a:extLst>
          </p:cNvPr>
          <p:cNvSpPr>
            <a:spLocks noGrp="1"/>
          </p:cNvSpPr>
          <p:nvPr>
            <p:ph idx="1"/>
          </p:nvPr>
        </p:nvSpPr>
        <p:spPr>
          <a:xfrm>
            <a:off x="301845" y="1236159"/>
            <a:ext cx="10360060" cy="4517671"/>
          </a:xfrm>
        </p:spPr>
        <p:txBody>
          <a:bodyPr>
            <a:noAutofit/>
          </a:bodyPr>
          <a:lstStyle/>
          <a:p>
            <a:r>
              <a:rPr lang="en-GB" sz="1600" dirty="0">
                <a:latin typeface="Arial" panose="020B0604020202020204" pitchFamily="34" charset="0"/>
                <a:cs typeface="Arial" panose="020B0604020202020204" pitchFamily="34" charset="0"/>
              </a:rPr>
              <a:t>We work closely with a wide range of stakeholders across the DE, EA, NISRA, and other public sector organisations. The statistics and analytical outputs produced by SAT support evidence-based policy development, operational planning, performance monitoring and research activities across multiple organisations. SAT facilitates appropriate and secure data sharing with a range of partners, ensuring that information is used effectively to support decision-making, improve outcomes for children and young people, and reduce duplication of effort across the public sector.  Some examples include:</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 NISRA/DfE (Department for the Economy) to develop the Longitudinal Education Outcomes Northern Ireland linkage dataset.</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The Department of Health to monitor CLA (Children Looked After) policy. </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Council for the Curriculum, Examinations &amp; Assessment (CCEA) to enhance the monitoring of qualification outcomes and also the analysis of Key Stage Assessment data. </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NISRA to support the production of Northern Ireland population estimates, migration estimates and future development and production of Northern Ireland census-like statistics.  </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The Universities and Colleges Admissions Service (UCAS) to support the widening of access and participation within Higher Education. Transfers made will be in full compliance with all aspects of the UK GDPR. </a:t>
            </a:r>
          </a:p>
        </p:txBody>
      </p:sp>
      <p:pic>
        <p:nvPicPr>
          <p:cNvPr id="5" name="Picture 4">
            <a:extLst>
              <a:ext uri="{FF2B5EF4-FFF2-40B4-BE49-F238E27FC236}">
                <a16:creationId xmlns:a16="http://schemas.microsoft.com/office/drawing/2014/main" id="{2719302B-C8F6-841F-5CB0-77BABEE34A30}"/>
              </a:ext>
            </a:extLst>
          </p:cNvPr>
          <p:cNvPicPr>
            <a:picLocks noChangeAspect="1"/>
          </p:cNvPicPr>
          <p:nvPr/>
        </p:nvPicPr>
        <p:blipFill>
          <a:blip r:embed="rId2"/>
          <a:stretch>
            <a:fillRect/>
          </a:stretch>
        </p:blipFill>
        <p:spPr>
          <a:xfrm>
            <a:off x="10323664" y="96012"/>
            <a:ext cx="1438476" cy="1657581"/>
          </a:xfrm>
          <a:prstGeom prst="rect">
            <a:avLst/>
          </a:prstGeom>
        </p:spPr>
      </p:pic>
    </p:spTree>
    <p:extLst>
      <p:ext uri="{BB962C8B-B14F-4D97-AF65-F5344CB8AC3E}">
        <p14:creationId xmlns:p14="http://schemas.microsoft.com/office/powerpoint/2010/main" val="4194003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678FA-FEDE-2369-CFED-BB3415A7D23B}"/>
              </a:ext>
            </a:extLst>
          </p:cNvPr>
          <p:cNvSpPr>
            <a:spLocks noGrp="1"/>
          </p:cNvSpPr>
          <p:nvPr>
            <p:ph type="title"/>
          </p:nvPr>
        </p:nvSpPr>
        <p:spPr>
          <a:xfrm>
            <a:off x="562743" y="472913"/>
            <a:ext cx="11113008" cy="849793"/>
          </a:xfrm>
        </p:spPr>
        <p:txBody>
          <a:bodyPr>
            <a:normAutofit/>
          </a:bodyPr>
          <a:lstStyle/>
          <a:p>
            <a:r>
              <a:rPr lang="en-US" b="1" spc="0" dirty="0">
                <a:latin typeface="Arial" panose="020B0604020202020204" pitchFamily="34" charset="0"/>
                <a:ea typeface="Calibri" panose="020F0502020204030204" pitchFamily="34" charset="0"/>
                <a:cs typeface="Arial" panose="020B0604020202020204" pitchFamily="34" charset="0"/>
              </a:rPr>
              <a:t>List of Key Stakeholders </a:t>
            </a:r>
            <a:endParaRPr lang="en-GB" dirty="0"/>
          </a:p>
        </p:txBody>
      </p:sp>
      <p:graphicFrame>
        <p:nvGraphicFramePr>
          <p:cNvPr id="5" name="Diagram 4" descr="Overview of stakeholders: government departments, research and data bodies, education and skills providers and learners">
            <a:extLst>
              <a:ext uri="{FF2B5EF4-FFF2-40B4-BE49-F238E27FC236}">
                <a16:creationId xmlns:a16="http://schemas.microsoft.com/office/drawing/2014/main" id="{482E692D-F27C-5ACB-566E-22CD06502B0C}"/>
              </a:ext>
            </a:extLst>
          </p:cNvPr>
          <p:cNvGraphicFramePr/>
          <p:nvPr>
            <p:extLst>
              <p:ext uri="{D42A27DB-BD31-4B8C-83A1-F6EECF244321}">
                <p14:modId xmlns:p14="http://schemas.microsoft.com/office/powerpoint/2010/main" val="2525020719"/>
              </p:ext>
            </p:extLst>
          </p:nvPr>
        </p:nvGraphicFramePr>
        <p:xfrm>
          <a:off x="879265" y="897809"/>
          <a:ext cx="10355928"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15953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678FA-FEDE-2369-CFED-BB3415A7D23B}"/>
              </a:ext>
            </a:extLst>
          </p:cNvPr>
          <p:cNvSpPr>
            <a:spLocks noGrp="1"/>
          </p:cNvSpPr>
          <p:nvPr>
            <p:ph type="title"/>
          </p:nvPr>
        </p:nvSpPr>
        <p:spPr>
          <a:xfrm>
            <a:off x="539496" y="406513"/>
            <a:ext cx="11113008" cy="849793"/>
          </a:xfrm>
        </p:spPr>
        <p:txBody>
          <a:bodyPr/>
          <a:lstStyle/>
          <a:p>
            <a:r>
              <a:rPr lang="en-US" b="1" spc="0" dirty="0">
                <a:latin typeface="Arial" panose="020B0604020202020204" pitchFamily="34" charset="0"/>
                <a:ea typeface="Calibri" panose="020F0502020204030204" pitchFamily="34" charset="0"/>
                <a:cs typeface="Arial" panose="020B0604020202020204" pitchFamily="34" charset="0"/>
              </a:rPr>
              <a:t>User-focused Dissemination </a:t>
            </a:r>
            <a:endParaRPr lang="en-GB" dirty="0"/>
          </a:p>
        </p:txBody>
      </p:sp>
      <p:sp>
        <p:nvSpPr>
          <p:cNvPr id="3" name="Content Placeholder 2">
            <a:extLst>
              <a:ext uri="{FF2B5EF4-FFF2-40B4-BE49-F238E27FC236}">
                <a16:creationId xmlns:a16="http://schemas.microsoft.com/office/drawing/2014/main" id="{0C9DC67F-69FE-1834-4741-1F89AEF91F3B}"/>
              </a:ext>
            </a:extLst>
          </p:cNvPr>
          <p:cNvSpPr>
            <a:spLocks noGrp="1"/>
          </p:cNvSpPr>
          <p:nvPr>
            <p:ph idx="1"/>
          </p:nvPr>
        </p:nvSpPr>
        <p:spPr>
          <a:xfrm>
            <a:off x="335916" y="1861968"/>
            <a:ext cx="11013670" cy="4175230"/>
          </a:xfrm>
        </p:spPr>
        <p:txBody>
          <a:bodyPr>
            <a:noAutofit/>
          </a:bodyPr>
          <a:lstStyle/>
          <a:p>
            <a:pPr marL="285750" lvl="0" indent="-285750">
              <a:buFont typeface="Arial" panose="020B0604020202020204" pitchFamily="34" charset="0"/>
              <a:buChar char="•"/>
            </a:pPr>
            <a:r>
              <a:rPr lang="en-GB" sz="1200" dirty="0">
                <a:latin typeface="Arial" panose="020B0604020202020204" pitchFamily="34" charset="0"/>
                <a:cs typeface="Arial" panose="020B0604020202020204" pitchFamily="34" charset="0"/>
              </a:rPr>
              <a:t>In 2024/25, the Pupil Suspensions and Expulsions in Northern Ireland bulletin was released as Official Statistics in Development. As part of the transition to Accredited Official Statistics, we plan to undertake a user consultation to ensure that the content and outputs continue to meet users' needs. In addition, the methodology underpinning the data collection is expected to change in the coming years. Schools are transitioning to a new School Management System (SMS), and it is anticipated that suspension and expulsion data will, in future, be collected directly through this system. Once the new data collection and validation process is established, the resulting data will be assessed to determine its quality, completeness and accuracy. Subject to satisfactory outcomes from this assessment, it is hoped that the publication will be in a position to be considered for accreditation as Official Statistics.</a:t>
            </a:r>
          </a:p>
          <a:p>
            <a:pPr marL="285750" lvl="0" indent="-285750">
              <a:buFont typeface="Arial" panose="020B0604020202020204" pitchFamily="34" charset="0"/>
              <a:buChar char="•"/>
            </a:pPr>
            <a:r>
              <a:rPr lang="en-GB" sz="1200" dirty="0">
                <a:latin typeface="Arial" panose="020B0604020202020204" pitchFamily="34" charset="0"/>
                <a:cs typeface="Arial" panose="020B0604020202020204" pitchFamily="34" charset="0"/>
              </a:rPr>
              <a:t>The 2025/26 edition of the School Meals bulletin is planned to be published as Official Statistics in Development. This reflects an ongoing review of the data collection methodology following the identification of duplication in data collection activity, as equivalent information is already collected and held by the Education Authority (EA). The Statistical Analysis Team is therefore exploring how best to utilise this administrative data source to improve efficiency and reduce burden on data providers. In parallel, SAT is engaging with users to gather feedback on both the proposed methodology and the structure and content of the bulletin. This consultation will help ensure that the publication continues to meet user needs and provides relevant, high-quality information on school meal provision in Northern Ireland.</a:t>
            </a:r>
          </a:p>
          <a:p>
            <a:pPr marL="285750" lvl="0" indent="-285750">
              <a:buFont typeface="Arial" panose="020B0604020202020204" pitchFamily="34" charset="0"/>
              <a:buChar char="•"/>
            </a:pPr>
            <a:r>
              <a:rPr lang="en-GB" sz="1200" dirty="0">
                <a:latin typeface="Arial" panose="020B0604020202020204" pitchFamily="34" charset="0"/>
                <a:cs typeface="Arial" panose="020B0604020202020204" pitchFamily="34" charset="0"/>
              </a:rPr>
              <a:t>Users may access feedback forms to all our regular outputs to submit feedback to the Department.</a:t>
            </a:r>
          </a:p>
          <a:p>
            <a:pPr marL="285750" lvl="0"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We will provide data for NISRA’s data portal</a:t>
            </a:r>
            <a:endParaRPr lang="en-GB" sz="12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sz="1200" dirty="0">
                <a:latin typeface="Arial" panose="020B0604020202020204" pitchFamily="34" charset="0"/>
                <a:cs typeface="Arial" panose="020B0604020202020204" pitchFamily="34" charset="0"/>
              </a:rPr>
              <a:t>We also work with NISRA’s Dissemination Branch and DE Press Office to ensure our outputs reach as wide an audience as possible in the right format.</a:t>
            </a:r>
          </a:p>
        </p:txBody>
      </p:sp>
      <p:pic>
        <p:nvPicPr>
          <p:cNvPr id="5" name="Picture 4">
            <a:extLst>
              <a:ext uri="{FF2B5EF4-FFF2-40B4-BE49-F238E27FC236}">
                <a16:creationId xmlns:a16="http://schemas.microsoft.com/office/drawing/2014/main" id="{9DCB40F8-DBBE-9C56-D2C1-490EFA022F42}"/>
              </a:ext>
            </a:extLst>
          </p:cNvPr>
          <p:cNvPicPr>
            <a:picLocks noChangeAspect="1"/>
          </p:cNvPicPr>
          <p:nvPr/>
        </p:nvPicPr>
        <p:blipFill>
          <a:blip r:embed="rId2"/>
          <a:stretch>
            <a:fillRect/>
          </a:stretch>
        </p:blipFill>
        <p:spPr>
          <a:xfrm>
            <a:off x="9383857" y="166281"/>
            <a:ext cx="1419423" cy="1695687"/>
          </a:xfrm>
          <a:prstGeom prst="rect">
            <a:avLst/>
          </a:prstGeom>
        </p:spPr>
      </p:pic>
    </p:spTree>
    <p:extLst>
      <p:ext uri="{BB962C8B-B14F-4D97-AF65-F5344CB8AC3E}">
        <p14:creationId xmlns:p14="http://schemas.microsoft.com/office/powerpoint/2010/main" val="35014534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678FA-FEDE-2369-CFED-BB3415A7D23B}"/>
              </a:ext>
            </a:extLst>
          </p:cNvPr>
          <p:cNvSpPr>
            <a:spLocks noGrp="1"/>
          </p:cNvSpPr>
          <p:nvPr>
            <p:ph type="title"/>
          </p:nvPr>
        </p:nvSpPr>
        <p:spPr>
          <a:xfrm>
            <a:off x="489827" y="625314"/>
            <a:ext cx="11113008" cy="849793"/>
          </a:xfrm>
        </p:spPr>
        <p:txBody>
          <a:bodyPr/>
          <a:lstStyle/>
          <a:p>
            <a:r>
              <a:rPr lang="en-US" b="1" spc="0" dirty="0">
                <a:latin typeface="Arial" panose="020B0604020202020204" pitchFamily="34" charset="0"/>
                <a:ea typeface="Calibri" panose="020F0502020204030204" pitchFamily="34" charset="0"/>
                <a:cs typeface="Arial" panose="020B0604020202020204" pitchFamily="34" charset="0"/>
              </a:rPr>
              <a:t>Enabling Digital Infrastructure</a:t>
            </a:r>
            <a:endParaRPr lang="en-GB" dirty="0"/>
          </a:p>
        </p:txBody>
      </p:sp>
      <p:sp>
        <p:nvSpPr>
          <p:cNvPr id="3" name="Content Placeholder 2">
            <a:extLst>
              <a:ext uri="{FF2B5EF4-FFF2-40B4-BE49-F238E27FC236}">
                <a16:creationId xmlns:a16="http://schemas.microsoft.com/office/drawing/2014/main" id="{0C9DC67F-69FE-1834-4741-1F89AEF91F3B}"/>
              </a:ext>
            </a:extLst>
          </p:cNvPr>
          <p:cNvSpPr>
            <a:spLocks noGrp="1"/>
          </p:cNvSpPr>
          <p:nvPr>
            <p:ph idx="1"/>
          </p:nvPr>
        </p:nvSpPr>
        <p:spPr>
          <a:xfrm>
            <a:off x="700226" y="1752845"/>
            <a:ext cx="11013670" cy="4357730"/>
          </a:xfrm>
        </p:spPr>
        <p:txBody>
          <a:bodyPr>
            <a:normAutofit fontScale="85000" lnSpcReduction="20000"/>
          </a:bodyPr>
          <a:lstStyle/>
          <a:p>
            <a:pPr marL="285750" indent="-285750">
              <a:lnSpc>
                <a:spcPct val="110000"/>
              </a:lnSpc>
              <a:spcBef>
                <a:spcPts val="1200"/>
              </a:spcBef>
              <a:spcAft>
                <a:spcPts val="1200"/>
              </a:spcAft>
              <a:buFont typeface="Arial" panose="020B0604020202020204" pitchFamily="34" charset="0"/>
              <a:buChar char="•"/>
            </a:pPr>
            <a:r>
              <a:rPr lang="en-US" sz="1500" dirty="0">
                <a:latin typeface="Arial" panose="020B0604020202020204" pitchFamily="34" charset="0"/>
                <a:cs typeface="Arial" panose="020B0604020202020204" pitchFamily="34" charset="0"/>
              </a:rPr>
              <a:t>Statisticians within the Department of Education have been working in close collaboration with colleagues in the Education Authority, particularly within the Education Information Solutions (</a:t>
            </a:r>
            <a:r>
              <a:rPr lang="en-US" sz="1500" dirty="0" err="1">
                <a:latin typeface="Arial" panose="020B0604020202020204" pitchFamily="34" charset="0"/>
                <a:cs typeface="Arial" panose="020B0604020202020204" pitchFamily="34" charset="0"/>
              </a:rPr>
              <a:t>EdIS</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programme</a:t>
            </a:r>
            <a:r>
              <a:rPr lang="en-US" sz="1500" dirty="0">
                <a:latin typeface="Arial" panose="020B0604020202020204" pitchFamily="34" charset="0"/>
                <a:cs typeface="Arial" panose="020B0604020202020204" pitchFamily="34" charset="0"/>
              </a:rPr>
              <a:t>, to support the digital transformation of school data systems across Northern Ireland. This has included ongoing engagement on the replacement of the existing School Management System with the new </a:t>
            </a:r>
            <a:r>
              <a:rPr lang="en-US" sz="1500" dirty="0" err="1">
                <a:latin typeface="Arial" panose="020B0604020202020204" pitchFamily="34" charset="0"/>
                <a:cs typeface="Arial" panose="020B0604020202020204" pitchFamily="34" charset="0"/>
              </a:rPr>
              <a:t>Bromcom</a:t>
            </a:r>
            <a:r>
              <a:rPr lang="en-US" sz="1500" dirty="0">
                <a:latin typeface="Arial" panose="020B0604020202020204" pitchFamily="34" charset="0"/>
                <a:cs typeface="Arial" panose="020B0604020202020204" pitchFamily="34" charset="0"/>
              </a:rPr>
              <a:t> cloud based platform, which is being rolled out to schools on a phased basis and will provide a secure, </a:t>
            </a:r>
            <a:r>
              <a:rPr lang="en-US" sz="1500" dirty="0" err="1">
                <a:latin typeface="Arial" panose="020B0604020202020204" pitchFamily="34" charset="0"/>
                <a:cs typeface="Arial" panose="020B0604020202020204" pitchFamily="34" charset="0"/>
              </a:rPr>
              <a:t>centralised</a:t>
            </a:r>
            <a:r>
              <a:rPr lang="en-US" sz="1500" dirty="0">
                <a:latin typeface="Arial" panose="020B0604020202020204" pitchFamily="34" charset="0"/>
                <a:cs typeface="Arial" panose="020B0604020202020204" pitchFamily="34" charset="0"/>
              </a:rPr>
              <a:t> system for streamlining data flow between schools, parents and EA, reducing administrative workload, as well as supporting collaborative and multi-school working.</a:t>
            </a:r>
          </a:p>
          <a:p>
            <a:pPr marL="285750" indent="-285750">
              <a:lnSpc>
                <a:spcPct val="110000"/>
              </a:lnSpc>
              <a:spcBef>
                <a:spcPts val="1200"/>
              </a:spcBef>
              <a:spcAft>
                <a:spcPts val="1200"/>
              </a:spcAft>
              <a:buFont typeface="Arial" panose="020B0604020202020204" pitchFamily="34" charset="0"/>
              <a:buChar char="•"/>
            </a:pPr>
            <a:r>
              <a:rPr lang="en-US" sz="1500" dirty="0">
                <a:latin typeface="Arial" panose="020B0604020202020204" pitchFamily="34" charset="0"/>
                <a:cs typeface="Arial" panose="020B0604020202020204" pitchFamily="34" charset="0"/>
              </a:rPr>
              <a:t>In parallel to above, collaborative working with colleagues in the Education Authority (EA) and external software developers has been ongoing to develop new data collection applications within EA Connect for nursery schools and voluntary and private </a:t>
            </a:r>
            <a:r>
              <a:rPr lang="en-US" sz="1500" dirty="0" err="1">
                <a:latin typeface="Arial" panose="020B0604020202020204" pitchFamily="34" charset="0"/>
                <a:cs typeface="Arial" panose="020B0604020202020204" pitchFamily="34" charset="0"/>
              </a:rPr>
              <a:t>pre-school</a:t>
            </a:r>
            <a:r>
              <a:rPr lang="en-US" sz="1500" dirty="0">
                <a:latin typeface="Arial" panose="020B0604020202020204" pitchFamily="34" charset="0"/>
                <a:cs typeface="Arial" panose="020B0604020202020204" pitchFamily="34" charset="0"/>
              </a:rPr>
              <a:t> settings. The new system will be introduced for the 2026 Census data collection and is expected to improve both the efficiency and quality of data capture, while reducing the administrative burden on both settings and statisticians in the Department.</a:t>
            </a:r>
          </a:p>
          <a:p>
            <a:pPr marL="285750" indent="-285750">
              <a:lnSpc>
                <a:spcPct val="110000"/>
              </a:lnSpc>
              <a:spcBef>
                <a:spcPts val="1200"/>
              </a:spcBef>
              <a:spcAft>
                <a:spcPts val="1200"/>
              </a:spcAft>
              <a:buFont typeface="Arial" panose="020B0604020202020204" pitchFamily="34" charset="0"/>
              <a:buChar char="•"/>
            </a:pPr>
            <a:r>
              <a:rPr lang="en-US" sz="1500" dirty="0">
                <a:latin typeface="Arial" panose="020B0604020202020204" pitchFamily="34" charset="0"/>
                <a:cs typeface="Arial" panose="020B0604020202020204" pitchFamily="34" charset="0"/>
              </a:rPr>
              <a:t>RAP (reproducible analytical pipelines) and HTML outputs are well developed for most current DE publications. </a:t>
            </a:r>
          </a:p>
          <a:p>
            <a:pPr marL="285750" indent="-285750">
              <a:lnSpc>
                <a:spcPct val="110000"/>
              </a:lnSpc>
              <a:spcBef>
                <a:spcPts val="1200"/>
              </a:spcBef>
              <a:spcAft>
                <a:spcPts val="1200"/>
              </a:spcAft>
              <a:buFont typeface="Arial" panose="020B0604020202020204" pitchFamily="34" charset="0"/>
              <a:buChar char="•"/>
            </a:pPr>
            <a:r>
              <a:rPr lang="en-US" sz="1500" dirty="0">
                <a:latin typeface="Arial" panose="020B0604020202020204" pitchFamily="34" charset="0"/>
                <a:cs typeface="Arial" panose="020B0604020202020204" pitchFamily="34" charset="0"/>
              </a:rPr>
              <a:t>During 2026/27 SAT will work with NISRA’s Tech Lab to update the “Teacher Workforce statistics” and “Teacher vacancies, sickness absence and substitution” publications to a new HTML format.  </a:t>
            </a:r>
          </a:p>
          <a:p>
            <a:pPr marL="285750" indent="-285750">
              <a:lnSpc>
                <a:spcPct val="110000"/>
              </a:lnSpc>
              <a:spcBef>
                <a:spcPts val="1200"/>
              </a:spcBef>
              <a:spcAft>
                <a:spcPts val="1200"/>
              </a:spcAft>
              <a:buFont typeface="Arial" panose="020B0604020202020204" pitchFamily="34" charset="0"/>
              <a:buChar char="•"/>
            </a:pPr>
            <a:r>
              <a:rPr lang="en-US" sz="1500" dirty="0">
                <a:latin typeface="Arial" panose="020B0604020202020204" pitchFamily="34" charset="0"/>
                <a:cs typeface="Arial" panose="020B0604020202020204" pitchFamily="34" charset="0"/>
              </a:rPr>
              <a:t>Pupil Suspensions and Expulsions and School Meals bulletins will also move to HTML formats.</a:t>
            </a:r>
          </a:p>
          <a:p>
            <a:pPr marL="285750" indent="-285750">
              <a:lnSpc>
                <a:spcPct val="110000"/>
              </a:lnSpc>
              <a:buFont typeface="Arial" panose="020B0604020202020204" pitchFamily="34" charset="0"/>
              <a:buChar char="•"/>
            </a:pPr>
            <a:r>
              <a:rPr lang="en-US" sz="1500" dirty="0">
                <a:latin typeface="Arial"/>
                <a:cs typeface="Arial"/>
              </a:rPr>
              <a:t>We will work with NISRA colleagues to support the improvements in RAP and use of R through the RAP Working Group and R Code Peer Review Group.</a:t>
            </a:r>
            <a:endParaRPr lang="en-US" sz="2000" dirty="0">
              <a:highlight>
                <a:srgbClr val="FFFF00"/>
              </a:highlight>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B39B5974-DBCC-EAC1-5B0A-210D6B0794E2}"/>
              </a:ext>
            </a:extLst>
          </p:cNvPr>
          <p:cNvPicPr>
            <a:picLocks noChangeAspect="1"/>
          </p:cNvPicPr>
          <p:nvPr/>
        </p:nvPicPr>
        <p:blipFill>
          <a:blip r:embed="rId2"/>
          <a:stretch>
            <a:fillRect/>
          </a:stretch>
        </p:blipFill>
        <p:spPr>
          <a:xfrm>
            <a:off x="9641028" y="0"/>
            <a:ext cx="1514686" cy="1752845"/>
          </a:xfrm>
          <a:prstGeom prst="rect">
            <a:avLst/>
          </a:prstGeom>
        </p:spPr>
      </p:pic>
    </p:spTree>
    <p:extLst>
      <p:ext uri="{BB962C8B-B14F-4D97-AF65-F5344CB8AC3E}">
        <p14:creationId xmlns:p14="http://schemas.microsoft.com/office/powerpoint/2010/main" val="31447127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678FA-FEDE-2369-CFED-BB3415A7D23B}"/>
              </a:ext>
            </a:extLst>
          </p:cNvPr>
          <p:cNvSpPr>
            <a:spLocks noGrp="1"/>
          </p:cNvSpPr>
          <p:nvPr>
            <p:ph type="title"/>
          </p:nvPr>
        </p:nvSpPr>
        <p:spPr/>
        <p:txBody>
          <a:bodyPr/>
          <a:lstStyle/>
          <a:p>
            <a:r>
              <a:rPr lang="en-US" b="1" spc="0" dirty="0">
                <a:latin typeface="Arial" panose="020B0604020202020204" pitchFamily="34" charset="0"/>
                <a:ea typeface="Calibri" panose="020F0502020204030204" pitchFamily="34" charset="0"/>
                <a:cs typeface="Arial" panose="020B0604020202020204" pitchFamily="34" charset="0"/>
              </a:rPr>
              <a:t>Legislative Approval and Authority</a:t>
            </a:r>
            <a:endParaRPr lang="en-GB" dirty="0"/>
          </a:p>
        </p:txBody>
      </p:sp>
      <p:sp>
        <p:nvSpPr>
          <p:cNvPr id="3" name="Content Placeholder 2">
            <a:extLst>
              <a:ext uri="{FF2B5EF4-FFF2-40B4-BE49-F238E27FC236}">
                <a16:creationId xmlns:a16="http://schemas.microsoft.com/office/drawing/2014/main" id="{0C9DC67F-69FE-1834-4741-1F89AEF91F3B}"/>
              </a:ext>
            </a:extLst>
          </p:cNvPr>
          <p:cNvSpPr>
            <a:spLocks noGrp="1"/>
          </p:cNvSpPr>
          <p:nvPr>
            <p:ph idx="1"/>
          </p:nvPr>
        </p:nvSpPr>
        <p:spPr>
          <a:xfrm>
            <a:off x="565918" y="1861968"/>
            <a:ext cx="11013670" cy="4578301"/>
          </a:xfrm>
        </p:spPr>
        <p:txBody>
          <a:bodyPr>
            <a:norm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DE Statistical Analysis Team collects and processes personal information for statistics and research purposes, in order to meet the legal obligations and public functions of the Department of Education. These obligations and functions include: </a:t>
            </a:r>
          </a:p>
          <a:p>
            <a:pPr marL="5143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The statutory provisions providing the duties of the Department are contained in the Education Reform (NI) Order 1989. Article 3 places a duty on the Department to promote the education of the people of Northern Ireland and secure the effective execution by the Education Authority and other bodies of the Department’s policy in relation to the provision of the education service; </a:t>
            </a:r>
          </a:p>
          <a:p>
            <a:pPr marL="5143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The processing of data by the Department is provided for under statutory provisions listed in the Education and Libraries (NI) Order 2003. Article 37 provides that the EA and schools shall make such reports and returns and give such information to the Department as the Department may reasonably require for the purposes of its functions under any statutory provision. </a:t>
            </a:r>
          </a:p>
          <a:p>
            <a:pPr marL="5143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The UK GDPR requires that processing of personal data is only undertaken under a fixed list of conditions. Unless stated otherwise, DE Statistical Analysis Team’s processing of personal data/special personal data is carried out under the following condition: “Processing is necessary for the performance of a task carried out in the public interest or in the exercise of official authority vested in the controller.” </a:t>
            </a:r>
          </a:p>
          <a:p>
            <a:pPr marL="5143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In addition, Statistical Analysis Team processes special category data. The condition that DE Statistical Analysis Team process this data is that: “Processing is necessary for archiving in the public interest, scientific or historical research purposes or statistical purposes based on UK law.”</a:t>
            </a:r>
          </a:p>
        </p:txBody>
      </p:sp>
      <p:pic>
        <p:nvPicPr>
          <p:cNvPr id="5" name="Picture 4">
            <a:extLst>
              <a:ext uri="{FF2B5EF4-FFF2-40B4-BE49-F238E27FC236}">
                <a16:creationId xmlns:a16="http://schemas.microsoft.com/office/drawing/2014/main" id="{1D93F2AD-1F00-1617-E58C-51B9592C16F5}"/>
              </a:ext>
            </a:extLst>
          </p:cNvPr>
          <p:cNvPicPr>
            <a:picLocks noChangeAspect="1"/>
          </p:cNvPicPr>
          <p:nvPr/>
        </p:nvPicPr>
        <p:blipFill>
          <a:blip r:embed="rId2"/>
          <a:stretch>
            <a:fillRect/>
          </a:stretch>
        </p:blipFill>
        <p:spPr>
          <a:xfrm>
            <a:off x="9614391" y="183384"/>
            <a:ext cx="1505160" cy="1657581"/>
          </a:xfrm>
          <a:prstGeom prst="rect">
            <a:avLst/>
          </a:prstGeom>
        </p:spPr>
      </p:pic>
    </p:spTree>
    <p:extLst>
      <p:ext uri="{BB962C8B-B14F-4D97-AF65-F5344CB8AC3E}">
        <p14:creationId xmlns:p14="http://schemas.microsoft.com/office/powerpoint/2010/main" val="1039559601"/>
      </p:ext>
    </p:extLst>
  </p:cSld>
  <p:clrMapOvr>
    <a:masterClrMapping/>
  </p:clrMapOvr>
</p:sld>
</file>

<file path=ppt/theme/theme1.xml><?xml version="1.0" encoding="utf-8"?>
<a:theme xmlns:a="http://schemas.openxmlformats.org/drawingml/2006/main" name="Axis">
  <a:themeElements>
    <a:clrScheme name="Southwestern">
      <a:dk1>
        <a:srgbClr val="000000"/>
      </a:dk1>
      <a:lt1>
        <a:srgbClr val="FFFFFF"/>
      </a:lt1>
      <a:dk2>
        <a:srgbClr val="0E2841"/>
      </a:dk2>
      <a:lt2>
        <a:srgbClr val="E8E8E8"/>
      </a:lt2>
      <a:accent1>
        <a:srgbClr val="A8BABF"/>
      </a:accent1>
      <a:accent2>
        <a:srgbClr val="C16A38"/>
      </a:accent2>
      <a:accent3>
        <a:srgbClr val="7B441F"/>
      </a:accent3>
      <a:accent4>
        <a:srgbClr val="DAC68B"/>
      </a:accent4>
      <a:accent5>
        <a:srgbClr val="B6BAA5"/>
      </a:accent5>
      <a:accent6>
        <a:srgbClr val="716C34"/>
      </a:accent6>
      <a:hlink>
        <a:srgbClr val="467886"/>
      </a:hlink>
      <a:folHlink>
        <a:srgbClr val="96607D"/>
      </a:folHlink>
    </a:clrScheme>
    <a:fontScheme name="Custom 13">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xis" id="{2A75EA04-0AE5-4074-9538-7DA6C138DAE9}" vid="{E39B6906-D52F-4B95-B43C-27F512CB479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Axis</Template>
  <TotalTime>2966</TotalTime>
  <Words>2284</Words>
  <Application>Microsoft Office PowerPoint</Application>
  <PresentationFormat>Widescreen</PresentationFormat>
  <Paragraphs>165</Paragraphs>
  <Slides>21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Aptos</vt:lpstr>
      <vt:lpstr>Arial</vt:lpstr>
      <vt:lpstr>Arial Narrow</vt:lpstr>
      <vt:lpstr>Calibri</vt:lpstr>
      <vt:lpstr>Neue Haas Grotesk Text Pro</vt:lpstr>
      <vt:lpstr>Axis</vt:lpstr>
      <vt:lpstr>PowerPoint Presentation</vt:lpstr>
      <vt:lpstr>Contents Page</vt:lpstr>
      <vt:lpstr>Context and Overview</vt:lpstr>
      <vt:lpstr>Context and Overview (2)</vt:lpstr>
      <vt:lpstr>Context and Overview (3) </vt:lpstr>
      <vt:lpstr>Context and Overview (4)</vt:lpstr>
      <vt:lpstr>Engaged Ambitious Skilled People</vt:lpstr>
      <vt:lpstr>Statistical Analysis Team (SAT)</vt:lpstr>
      <vt:lpstr>Statistical Analysis Team (SAT) Workplan </vt:lpstr>
      <vt:lpstr>Statistical Analysis Team - Official statistics outputs</vt:lpstr>
      <vt:lpstr>PowerPoint Presentation</vt:lpstr>
      <vt:lpstr>PowerPoint Presentation</vt:lpstr>
      <vt:lpstr>PowerPoint Presentation</vt:lpstr>
      <vt:lpstr>Research and Evaluation Team (RET)</vt:lpstr>
      <vt:lpstr>Research and Evaluation Team (RET) Workplan </vt:lpstr>
      <vt:lpstr>Strategic Data Assets</vt:lpstr>
      <vt:lpstr>Purposeful Partnerships </vt:lpstr>
      <vt:lpstr>List of Key Stakeholders </vt:lpstr>
      <vt:lpstr>User-focused Dissemination </vt:lpstr>
      <vt:lpstr>Enabling Digital Infrastructure</vt:lpstr>
      <vt:lpstr>Legislative Approval and Authority</vt:lpstr>
    </vt:vector>
  </TitlesOfParts>
  <Company>NICS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O'Neill, Rosemarie</dc:creator>
  <cp:lastModifiedBy>Toogood, John</cp:lastModifiedBy>
  <cp:revision>34</cp:revision>
  <dcterms:created xsi:type="dcterms:W3CDTF">2026-09-14T11:43:21Z</dcterms:created>
  <dcterms:modified xsi:type="dcterms:W3CDTF">2026-10-07T15:08:41Z</dcterms:modified>
</cp:coreProperties>
</file>